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7" r:id="rId2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Franklin Gothic Book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Franklin Gothic Book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Franklin Gothic Book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Franklin Gothic Book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283">
          <p15:clr>
            <a:srgbClr val="A4A3A4"/>
          </p15:clr>
        </p15:guide>
        <p15:guide id="2" orient="horz" pos="852">
          <p15:clr>
            <a:srgbClr val="A4A3A4"/>
          </p15:clr>
        </p15:guide>
        <p15:guide id="3" pos="5372">
          <p15:clr>
            <a:srgbClr val="A4A3A4"/>
          </p15:clr>
        </p15:guide>
        <p15:guide id="4" pos="3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p14="http://schemas.microsoft.com/office/powerpoint/2010/main" xmlns:mv="urn:schemas-microsoft-com:mac:vml" xmlns:mc="http://schemas.openxmlformats.org/markup-compatibility/2006" val="1"/>
      </p:ext>
    </p:extLst>
  </p:showPr>
  <p:clrMru>
    <a:srgbClr val="282828"/>
    <a:srgbClr val="1E1E1E"/>
    <a:srgbClr val="3C3C3C"/>
    <a:srgbClr val="7D3CE6"/>
    <a:srgbClr val="37BE41"/>
    <a:srgbClr val="FFB400"/>
    <a:srgbClr val="0F5ADC"/>
    <a:srgbClr val="F0F0F0"/>
    <a:srgbClr val="DC2828"/>
    <a:srgbClr val="DC1E1E"/>
  </p:clrMru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76" autoAdjust="0"/>
    <p:restoredTop sz="94660"/>
  </p:normalViewPr>
  <p:slideViewPr>
    <p:cSldViewPr snapToGrid="0" snapToObjects="1" showGuides="1">
      <p:cViewPr varScale="1">
        <p:scale>
          <a:sx n="107" d="100"/>
          <a:sy n="107" d="100"/>
        </p:scale>
        <p:origin x="-84" y="-576"/>
      </p:cViewPr>
      <p:guideLst>
        <p:guide orient="horz" pos="283"/>
        <p:guide orient="horz" pos="852"/>
        <p:guide pos="5372"/>
        <p:guide pos="32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2856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4B101D6-3E73-1249-B6B4-C94A3E382500}" type="datetimeFigureOut">
              <a:rPr lang="fr-FR"/>
              <a:pPr>
                <a:defRPr/>
              </a:pPr>
              <a:t>12/10/2018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B0F0EE0-2E1E-1E43-998D-DE13E9B74BA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04268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lank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/>
          <p:cNvPicPr>
            <a:picLocks noChangeAspect="1"/>
          </p:cNvPicPr>
          <p:nvPr userDrawn="1"/>
        </p:nvPicPr>
        <p:blipFill>
          <a:blip r:embed="rId2" cstate="email">
            <a:alphaModFix amt="20000"/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0225" y="4789488"/>
            <a:ext cx="20240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20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9750" y="851769"/>
            <a:ext cx="5080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5873" y="137394"/>
            <a:ext cx="8229600" cy="742950"/>
          </a:xfrm>
        </p:spPr>
        <p:txBody>
          <a:bodyPr lIns="0" rIns="0"/>
          <a:lstStyle>
            <a:lvl1pPr>
              <a:defRPr b="0" i="0" kern="1000" spc="300">
                <a:latin typeface="Roboto Slab Thin"/>
                <a:cs typeface="Roboto Slab Thin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593261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Back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381125"/>
            <a:ext cx="9144000" cy="32051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 flipH="1">
            <a:off x="8366125" y="4546600"/>
            <a:ext cx="777875" cy="606425"/>
          </a:xfrm>
          <a:prstGeom prst="rect">
            <a:avLst/>
          </a:prstGeom>
          <a:solidFill>
            <a:srgbClr val="DC28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546600"/>
            <a:ext cx="8366125" cy="606425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6" name="Image 5" descr="HH-PPT Logo-bottom line.png"/>
          <p:cNvPicPr>
            <a:picLocks noChangeAspect="1"/>
          </p:cNvPicPr>
          <p:nvPr userDrawn="1"/>
        </p:nvPicPr>
        <p:blipFill>
          <a:blip r:embed="rId2" cstate="email">
            <a:alphaModFix amt="40000"/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0225" y="4789488"/>
            <a:ext cx="20240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66125" y="4586288"/>
            <a:ext cx="777875" cy="508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 b="0" i="0" smtClean="0">
                <a:solidFill>
                  <a:schemeClr val="bg1"/>
                </a:solidFill>
                <a:latin typeface="Roboto Slab Thin"/>
                <a:ea typeface="+mn-ea"/>
                <a:cs typeface="Roboto Slab Thin"/>
              </a:defRPr>
            </a:lvl1pPr>
          </a:lstStyle>
          <a:p>
            <a:pPr>
              <a:defRPr/>
            </a:pPr>
            <a:fld id="{D68DC8A7-334B-2249-B35B-65B65F09925A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14425"/>
            <a:ext cx="5080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5873" y="400050"/>
            <a:ext cx="8229600" cy="742950"/>
          </a:xfrm>
        </p:spPr>
        <p:txBody>
          <a:bodyPr lIns="0" rIns="0"/>
          <a:lstStyle>
            <a:lvl1pPr>
              <a:defRPr b="0" i="0" kern="1000" spc="300">
                <a:latin typeface="Roboto Slab Thin"/>
                <a:cs typeface="Roboto Slab Thin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0" y="1352550"/>
            <a:ext cx="9144000" cy="3194048"/>
          </a:xfr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C282D"/>
              </a:buClr>
              <a:buSzPct val="100000"/>
              <a:buFont typeface="Lucida Grande"/>
              <a:buNone/>
              <a:tabLst/>
              <a:defRPr sz="1800" spc="200" baseline="0">
                <a:latin typeface="Roboto Condensed Light"/>
                <a:cs typeface="Roboto Condensed Light"/>
              </a:defRPr>
            </a:lvl1pPr>
            <a:lvl2pPr marL="457200" indent="-182880">
              <a:buClr>
                <a:srgbClr val="DC282D"/>
              </a:buClr>
              <a:buSzPct val="100000"/>
              <a:buFont typeface="Lucida Grande"/>
              <a:buChar char="+"/>
              <a:defRPr spc="200" baseline="0">
                <a:latin typeface="Roboto Condensed Light"/>
                <a:cs typeface="Roboto Condensed Light"/>
              </a:defRPr>
            </a:lvl2pPr>
            <a:lvl3pPr marL="731520" indent="-182880">
              <a:buClr>
                <a:srgbClr val="DC282D"/>
              </a:buClr>
              <a:buSzPct val="100000"/>
              <a:buFont typeface="Lucida Grande"/>
              <a:buChar char="+"/>
              <a:defRPr spc="200">
                <a:latin typeface="Roboto Condensed Light"/>
                <a:cs typeface="Roboto Condensed Light"/>
              </a:defRPr>
            </a:lvl3pPr>
            <a:lvl4pPr marL="1005840" indent="-182880">
              <a:buClr>
                <a:srgbClr val="DC282D"/>
              </a:buClr>
              <a:buSzPct val="100000"/>
              <a:buFont typeface="Lucida Grande"/>
              <a:buChar char="+"/>
              <a:defRPr spc="200">
                <a:latin typeface="Roboto Condensed Light"/>
                <a:cs typeface="Roboto Condensed Light"/>
              </a:defRPr>
            </a:lvl4pPr>
            <a:lvl5pPr marL="1188720" indent="-137160">
              <a:buClr>
                <a:srgbClr val="DC282D"/>
              </a:buClr>
              <a:buSzPct val="100000"/>
              <a:buFont typeface="Lucida Grande"/>
              <a:buChar char="+"/>
              <a:defRPr spc="200" baseline="0">
                <a:latin typeface="Roboto Condensed Light"/>
                <a:cs typeface="Roboto Condensed Light"/>
              </a:defRPr>
            </a:lvl5pPr>
          </a:lstStyle>
          <a:p>
            <a:pPr lvl="0"/>
            <a:endParaRPr lang="fr-FR" dirty="0" smtClean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39750" y="2449366"/>
            <a:ext cx="4783185" cy="1829844"/>
          </a:xfrm>
          <a:solidFill>
            <a:schemeClr val="bg1"/>
          </a:solidFill>
          <a:ln>
            <a:noFill/>
          </a:ln>
        </p:spPr>
        <p:txBody>
          <a:bodyPr lIns="108000" tIns="72000" rIns="108000" bIns="72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C282D"/>
              </a:buClr>
              <a:buSzPct val="100000"/>
              <a:buFont typeface="Lucida Grande"/>
              <a:buNone/>
              <a:tabLst/>
              <a:defRPr sz="1800" spc="200" baseline="0">
                <a:latin typeface="Roboto Condensed Light"/>
                <a:cs typeface="Roboto Condensed Light"/>
              </a:defRPr>
            </a:lvl1pPr>
            <a:lvl2pPr marL="457200" indent="-182880">
              <a:buClr>
                <a:srgbClr val="DC282D"/>
              </a:buClr>
              <a:buSzPct val="100000"/>
              <a:buFont typeface="Lucida Grande"/>
              <a:buChar char="+"/>
              <a:defRPr spc="200" baseline="0">
                <a:latin typeface="Roboto Condensed Light"/>
                <a:cs typeface="Roboto Condensed Light"/>
              </a:defRPr>
            </a:lvl2pPr>
            <a:lvl3pPr marL="731520" indent="-182880">
              <a:buClr>
                <a:srgbClr val="DC282D"/>
              </a:buClr>
              <a:buSzPct val="100000"/>
              <a:buFont typeface="Lucida Grande"/>
              <a:buChar char="+"/>
              <a:defRPr spc="200">
                <a:latin typeface="Roboto Condensed Light"/>
                <a:cs typeface="Roboto Condensed Light"/>
              </a:defRPr>
            </a:lvl3pPr>
            <a:lvl4pPr marL="1005840" indent="-182880">
              <a:buClr>
                <a:srgbClr val="DC282D"/>
              </a:buClr>
              <a:buSzPct val="100000"/>
              <a:buFont typeface="Lucida Grande"/>
              <a:buChar char="+"/>
              <a:defRPr spc="200">
                <a:latin typeface="Roboto Condensed Light"/>
                <a:cs typeface="Roboto Condensed Light"/>
              </a:defRPr>
            </a:lvl4pPr>
            <a:lvl5pPr marL="1188720" indent="-137160">
              <a:buClr>
                <a:srgbClr val="DC282D"/>
              </a:buClr>
              <a:buSzPct val="100000"/>
              <a:buFont typeface="Lucida Grande"/>
              <a:buChar char="+"/>
              <a:defRPr spc="200" baseline="0">
                <a:latin typeface="Roboto Condensed Light"/>
                <a:cs typeface="Roboto Condensed Light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736661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lank-Dark"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14425"/>
            <a:ext cx="5080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4"/>
          <p:cNvPicPr>
            <a:picLocks noChangeAspect="1"/>
          </p:cNvPicPr>
          <p:nvPr userDrawn="1"/>
        </p:nvPicPr>
        <p:blipFill>
          <a:blip r:embed="rId3" cstate="email">
            <a:alphaModFix amt="20000"/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0225" y="4789488"/>
            <a:ext cx="20240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20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873" y="400050"/>
            <a:ext cx="8229600" cy="742950"/>
          </a:xfrm>
        </p:spPr>
        <p:txBody>
          <a:bodyPr lIns="0" rIns="0"/>
          <a:lstStyle>
            <a:lvl1pPr>
              <a:defRPr b="0" i="0" kern="1000" spc="300">
                <a:solidFill>
                  <a:srgbClr val="FFFFFF"/>
                </a:solidFill>
                <a:latin typeface="Roboto Slab Thin"/>
                <a:cs typeface="Roboto Slab Thin"/>
              </a:defRPr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747133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-Dark"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4546600"/>
            <a:ext cx="9144000" cy="606425"/>
          </a:xfrm>
          <a:prstGeom prst="rect">
            <a:avLst/>
          </a:prstGeom>
          <a:solidFill>
            <a:srgbClr val="DC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7" name="Image 5" descr="HH-PPT Logo-bottom line.png"/>
          <p:cNvPicPr>
            <a:picLocks noChangeAspect="1"/>
          </p:cNvPicPr>
          <p:nvPr userDrawn="1"/>
        </p:nvPicPr>
        <p:blipFill>
          <a:blip r:embed="rId2" cstate="email">
            <a:alphaModFix amt="40000"/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0225" y="4789488"/>
            <a:ext cx="20240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35873" y="1397001"/>
            <a:ext cx="8229600" cy="2898138"/>
          </a:xfr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C282D"/>
              </a:buClr>
              <a:buSzPct val="100000"/>
              <a:buFont typeface="Lucida Grande"/>
              <a:buNone/>
              <a:tabLst/>
              <a:defRPr sz="1800" spc="200" baseline="0">
                <a:solidFill>
                  <a:srgbClr val="FFFFFF"/>
                </a:solidFill>
                <a:latin typeface="Roboto Condensed Light"/>
                <a:cs typeface="Roboto Condensed Light"/>
              </a:defRPr>
            </a:lvl1pPr>
            <a:lvl2pPr marL="457200" indent="-182880">
              <a:buClr>
                <a:srgbClr val="DC282D"/>
              </a:buClr>
              <a:buSzPct val="100000"/>
              <a:buFont typeface="Lucida Grande"/>
              <a:buChar char="+"/>
              <a:defRPr spc="200" baseline="0">
                <a:latin typeface="Roboto Condensed Light"/>
                <a:cs typeface="Roboto Condensed Light"/>
              </a:defRPr>
            </a:lvl2pPr>
            <a:lvl3pPr marL="731520" indent="-182880">
              <a:buClr>
                <a:srgbClr val="DC282D"/>
              </a:buClr>
              <a:buSzPct val="100000"/>
              <a:buFont typeface="Lucida Grande"/>
              <a:buChar char="+"/>
              <a:defRPr spc="200">
                <a:latin typeface="Roboto Condensed Light"/>
                <a:cs typeface="Roboto Condensed Light"/>
              </a:defRPr>
            </a:lvl3pPr>
            <a:lvl4pPr marL="1005840" indent="-182880">
              <a:buClr>
                <a:srgbClr val="DC282D"/>
              </a:buClr>
              <a:buSzPct val="100000"/>
              <a:buFont typeface="Lucida Grande"/>
              <a:buChar char="+"/>
              <a:defRPr spc="200">
                <a:latin typeface="Roboto Condensed Light"/>
                <a:cs typeface="Roboto Condensed Light"/>
              </a:defRPr>
            </a:lvl4pPr>
            <a:lvl5pPr marL="1188720" indent="-137160">
              <a:buClr>
                <a:srgbClr val="DC282D"/>
              </a:buClr>
              <a:buSzPct val="100000"/>
              <a:buFont typeface="Lucida Grande"/>
              <a:buChar char="+"/>
              <a:defRPr spc="200" baseline="0">
                <a:latin typeface="Roboto Condensed Light"/>
                <a:cs typeface="Roboto Condensed Light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9750" y="851769"/>
            <a:ext cx="5080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5873" y="137394"/>
            <a:ext cx="8229600" cy="742950"/>
          </a:xfrm>
        </p:spPr>
        <p:txBody>
          <a:bodyPr lIns="0" rIns="0"/>
          <a:lstStyle>
            <a:lvl1pPr>
              <a:defRPr b="0" i="0" kern="1000" spc="300">
                <a:solidFill>
                  <a:schemeClr val="bg1"/>
                </a:solidFill>
                <a:latin typeface="Roboto Slab Thin"/>
                <a:cs typeface="Roboto Slab Thin"/>
              </a:defRPr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950081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 blocks-Dark"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H="1">
            <a:off x="8366125" y="4537075"/>
            <a:ext cx="777875" cy="606425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4546600"/>
            <a:ext cx="8366125" cy="606425"/>
          </a:xfrm>
          <a:prstGeom prst="rect">
            <a:avLst/>
          </a:prstGeom>
          <a:solidFill>
            <a:srgbClr val="DC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14" name="Image 5" descr="HH-PPT Logo-bottom line.png"/>
          <p:cNvPicPr>
            <a:picLocks noChangeAspect="1"/>
          </p:cNvPicPr>
          <p:nvPr userDrawn="1"/>
        </p:nvPicPr>
        <p:blipFill>
          <a:blip r:embed="rId2" cstate="email">
            <a:alphaModFix amt="40000"/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0225" y="4789488"/>
            <a:ext cx="20240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366125" y="4586288"/>
            <a:ext cx="777875" cy="508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 b="0" i="0" smtClean="0">
                <a:solidFill>
                  <a:schemeClr val="bg1"/>
                </a:solidFill>
                <a:latin typeface="Roboto Slab Thin"/>
                <a:ea typeface="+mn-ea"/>
                <a:cs typeface="Roboto Slab Thin"/>
              </a:defRPr>
            </a:lvl1pPr>
          </a:lstStyle>
          <a:p>
            <a:pPr>
              <a:defRPr/>
            </a:pPr>
            <a:fld id="{7A4DCB98-000C-7B42-B905-CF278C1693A3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519113" y="1430462"/>
            <a:ext cx="3634534" cy="506050"/>
          </a:xfrm>
        </p:spPr>
        <p:txBody>
          <a:bodyPr>
            <a:normAutofit/>
          </a:bodyPr>
          <a:lstStyle>
            <a:lvl1pPr marL="0" marR="0" indent="0" algn="l" rtl="0">
              <a:buFontTx/>
              <a:buNone/>
              <a:defRPr sz="2400" b="0" i="0" spc="300" baseline="0">
                <a:solidFill>
                  <a:schemeClr val="bg1"/>
                </a:solidFill>
                <a:latin typeface="Roboto Slab Bold"/>
                <a:cs typeface="Roboto Slab Bold"/>
              </a:defRPr>
            </a:lvl1pPr>
            <a:lvl2pPr marL="27432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 lang="fr-FR" sz="1200" b="0" i="0" u="none" strike="noStrike" baseline="30000" smtClean="0">
                <a:solidFill>
                  <a:schemeClr val="bg1"/>
                </a:solidFill>
              </a:defRPr>
            </a:lvl2pPr>
            <a:lvl3pPr marL="548640" indent="0">
              <a:buFontTx/>
              <a:buNone/>
              <a:defRPr sz="2000"/>
            </a:lvl3pPr>
            <a:lvl4pPr marL="822960" indent="0">
              <a:buFontTx/>
              <a:buNone/>
              <a:defRPr sz="1800"/>
            </a:lvl4pPr>
            <a:lvl5pPr marL="105156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Second </a:t>
            </a:r>
            <a:r>
              <a:rPr lang="fr-FR" dirty="0" err="1" smtClean="0"/>
              <a:t>title</a:t>
            </a:r>
            <a:endParaRPr lang="fr-FR" dirty="0" smtClean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6"/>
          </p:nvPr>
        </p:nvSpPr>
        <p:spPr>
          <a:xfrm>
            <a:off x="519113" y="2300436"/>
            <a:ext cx="3634534" cy="2177778"/>
          </a:xfrm>
        </p:spPr>
        <p:txBody>
          <a:bodyPr>
            <a:normAutofit/>
          </a:bodyPr>
          <a:lstStyle>
            <a:lvl1pPr marL="0" marR="0" indent="0" algn="l" rtl="0">
              <a:buFontTx/>
              <a:buNone/>
              <a:defRPr sz="1200" b="0" i="0" kern="1000" spc="200" baseline="0">
                <a:solidFill>
                  <a:schemeClr val="bg1"/>
                </a:solidFill>
                <a:latin typeface="Roboto Condensed Regular"/>
                <a:cs typeface="Roboto Condensed Regular"/>
              </a:defRPr>
            </a:lvl1pPr>
            <a:lvl2pPr marL="27432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 lang="fr-FR" sz="1200" b="0" i="0" u="none" strike="noStrike" baseline="30000" smtClean="0">
                <a:solidFill>
                  <a:schemeClr val="bg1"/>
                </a:solidFill>
              </a:defRPr>
            </a:lvl2pPr>
            <a:lvl3pPr marL="548640" indent="0">
              <a:buFontTx/>
              <a:buNone/>
              <a:defRPr sz="2000"/>
            </a:lvl3pPr>
            <a:lvl4pPr marL="822960" indent="0">
              <a:buFontTx/>
              <a:buNone/>
              <a:defRPr sz="1800"/>
            </a:lvl4pPr>
            <a:lvl5pPr marL="105156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893516" y="1429559"/>
            <a:ext cx="3634534" cy="506050"/>
          </a:xfrm>
        </p:spPr>
        <p:txBody>
          <a:bodyPr>
            <a:normAutofit/>
          </a:bodyPr>
          <a:lstStyle>
            <a:lvl1pPr marL="0" marR="0" indent="0" algn="l" rtl="0">
              <a:buFontTx/>
              <a:buNone/>
              <a:defRPr sz="2400" b="0" i="0" spc="300" baseline="0">
                <a:solidFill>
                  <a:schemeClr val="bg1"/>
                </a:solidFill>
                <a:latin typeface="Roboto Slab Bold"/>
                <a:cs typeface="Roboto Slab Bold"/>
              </a:defRPr>
            </a:lvl1pPr>
            <a:lvl2pPr marL="27432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 lang="fr-FR" sz="1200" b="0" i="0" u="none" strike="noStrike" baseline="30000" smtClean="0">
                <a:solidFill>
                  <a:schemeClr val="bg1"/>
                </a:solidFill>
              </a:defRPr>
            </a:lvl2pPr>
            <a:lvl3pPr marL="548640" indent="0">
              <a:buFontTx/>
              <a:buNone/>
              <a:defRPr sz="2000"/>
            </a:lvl3pPr>
            <a:lvl4pPr marL="822960" indent="0">
              <a:buFontTx/>
              <a:buNone/>
              <a:defRPr sz="1800"/>
            </a:lvl4pPr>
            <a:lvl5pPr marL="105156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Second </a:t>
            </a:r>
            <a:r>
              <a:rPr lang="fr-FR" dirty="0" err="1" smtClean="0"/>
              <a:t>title</a:t>
            </a:r>
            <a:endParaRPr lang="fr-FR" dirty="0" smtClean="0"/>
          </a:p>
        </p:txBody>
      </p:sp>
      <p:sp>
        <p:nvSpPr>
          <p:cNvPr id="23" name="Content Placeholder 2"/>
          <p:cNvSpPr>
            <a:spLocks noGrp="1"/>
          </p:cNvSpPr>
          <p:nvPr>
            <p:ph sz="half" idx="18"/>
          </p:nvPr>
        </p:nvSpPr>
        <p:spPr>
          <a:xfrm>
            <a:off x="4893516" y="2299533"/>
            <a:ext cx="3634534" cy="2177778"/>
          </a:xfrm>
        </p:spPr>
        <p:txBody>
          <a:bodyPr>
            <a:normAutofit/>
          </a:bodyPr>
          <a:lstStyle>
            <a:lvl1pPr marL="0" marR="0" indent="0" algn="l" rtl="0">
              <a:buFontTx/>
              <a:buNone/>
              <a:defRPr sz="1200" b="0" i="0" kern="1000" spc="200" baseline="0">
                <a:solidFill>
                  <a:schemeClr val="bg1"/>
                </a:solidFill>
                <a:latin typeface="Roboto Condensed Regular"/>
                <a:cs typeface="Roboto Condensed Regular"/>
              </a:defRPr>
            </a:lvl1pPr>
            <a:lvl2pPr marL="27432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 lang="fr-FR" sz="1200" b="0" i="0" u="none" strike="noStrike" baseline="30000" smtClean="0">
                <a:solidFill>
                  <a:schemeClr val="bg1"/>
                </a:solidFill>
              </a:defRPr>
            </a:lvl2pPr>
            <a:lvl3pPr marL="548640" indent="0">
              <a:buFontTx/>
              <a:buNone/>
              <a:defRPr sz="2000"/>
            </a:lvl3pPr>
            <a:lvl4pPr marL="822960" indent="0">
              <a:buFontTx/>
              <a:buNone/>
              <a:defRPr sz="1800"/>
            </a:lvl4pPr>
            <a:lvl5pPr marL="105156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9750" y="851769"/>
            <a:ext cx="5080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35873" y="137394"/>
            <a:ext cx="8229600" cy="742950"/>
          </a:xfrm>
        </p:spPr>
        <p:txBody>
          <a:bodyPr lIns="0" rIns="0"/>
          <a:lstStyle>
            <a:lvl1pPr>
              <a:defRPr b="0" i="0" kern="1000" spc="300">
                <a:solidFill>
                  <a:schemeClr val="bg1"/>
                </a:solidFill>
                <a:latin typeface="Roboto Slab Thin"/>
                <a:cs typeface="Roboto Slab Thin"/>
              </a:defRPr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12606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 blocks-Dark"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>
            <a:off x="8366125" y="4546600"/>
            <a:ext cx="777875" cy="606425"/>
          </a:xfrm>
          <a:prstGeom prst="rect">
            <a:avLst/>
          </a:prstGeom>
          <a:solidFill>
            <a:srgbClr val="DC28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4546600"/>
            <a:ext cx="8366125" cy="606425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5" descr="HH-PPT Logo-bottom line.png"/>
          <p:cNvPicPr>
            <a:picLocks noChangeAspect="1"/>
          </p:cNvPicPr>
          <p:nvPr userDrawn="1"/>
        </p:nvPicPr>
        <p:blipFill>
          <a:blip r:embed="rId2" cstate="email">
            <a:alphaModFix amt="40000"/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0225" y="4789488"/>
            <a:ext cx="20240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366125" y="4586288"/>
            <a:ext cx="777875" cy="508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 b="0" i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76E8427-EEDC-8245-AACD-DB24E0F337D4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0" y="1591420"/>
            <a:ext cx="2464188" cy="357066"/>
          </a:xfrm>
        </p:spPr>
        <p:txBody>
          <a:bodyPr/>
          <a:lstStyle>
            <a:lvl1pPr marL="0" marR="0" indent="0" algn="l" rtl="0">
              <a:buFontTx/>
              <a:buNone/>
              <a:defRPr sz="1600" b="1" i="0" spc="3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432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 lang="fr-FR" sz="1200" b="0" i="0" u="none" strike="noStrike" baseline="30000" smtClean="0">
                <a:solidFill>
                  <a:schemeClr val="bg1"/>
                </a:solidFill>
              </a:defRPr>
            </a:lvl2pPr>
            <a:lvl3pPr marL="548640" indent="0">
              <a:buFontTx/>
              <a:buNone/>
              <a:defRPr sz="2000"/>
            </a:lvl3pPr>
            <a:lvl4pPr marL="822960" indent="0">
              <a:buFontTx/>
              <a:buNone/>
              <a:defRPr sz="1800"/>
            </a:lvl4pPr>
            <a:lvl5pPr marL="105156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Second </a:t>
            </a:r>
            <a:r>
              <a:rPr lang="fr-FR" dirty="0" err="1" smtClean="0"/>
              <a:t>title</a:t>
            </a:r>
            <a:endParaRPr lang="fr-FR" dirty="0" smtClean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34054" y="2215931"/>
            <a:ext cx="2464188" cy="1997291"/>
          </a:xfrm>
        </p:spPr>
        <p:txBody>
          <a:bodyPr>
            <a:normAutofit/>
          </a:bodyPr>
          <a:lstStyle>
            <a:lvl1pPr marL="0" marR="0" indent="0" algn="l" rtl="0">
              <a:buFontTx/>
              <a:buNone/>
              <a:defRPr sz="1200" b="0" i="0" kern="1000" spc="2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432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 lang="fr-FR" sz="1200" b="0" i="0" u="none" strike="noStrike" baseline="30000" smtClean="0">
                <a:solidFill>
                  <a:schemeClr val="bg1"/>
                </a:solidFill>
              </a:defRPr>
            </a:lvl2pPr>
            <a:lvl3pPr marL="548640" indent="0">
              <a:buFontTx/>
              <a:buNone/>
              <a:defRPr sz="2000"/>
            </a:lvl3pPr>
            <a:lvl4pPr marL="822960" indent="0">
              <a:buFontTx/>
              <a:buNone/>
              <a:defRPr sz="1800"/>
            </a:lvl4pPr>
            <a:lvl5pPr marL="105156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Insert </a:t>
            </a:r>
            <a:r>
              <a:rPr lang="fr-FR" dirty="0" err="1" smtClean="0"/>
              <a:t>yourtexthere</a:t>
            </a:r>
            <a:endParaRPr lang="fr-FR" dirty="0" smtClean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3296008" y="1619995"/>
            <a:ext cx="2464188" cy="357066"/>
          </a:xfrm>
        </p:spPr>
        <p:txBody>
          <a:bodyPr/>
          <a:lstStyle>
            <a:lvl1pPr marL="0" marR="0" indent="0" algn="l" rtl="0">
              <a:buFontTx/>
              <a:buNone/>
              <a:defRPr sz="1600" b="1" i="0" spc="3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432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 lang="fr-FR" sz="1200" b="0" i="0" u="none" strike="noStrike" baseline="30000" smtClean="0">
                <a:solidFill>
                  <a:schemeClr val="bg1"/>
                </a:solidFill>
              </a:defRPr>
            </a:lvl2pPr>
            <a:lvl3pPr marL="548640" indent="0">
              <a:buFontTx/>
              <a:buNone/>
              <a:defRPr sz="2000"/>
            </a:lvl3pPr>
            <a:lvl4pPr marL="822960" indent="0">
              <a:buFontTx/>
              <a:buNone/>
              <a:defRPr sz="1800"/>
            </a:lvl4pPr>
            <a:lvl5pPr marL="105156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Second </a:t>
            </a:r>
            <a:r>
              <a:rPr lang="fr-FR" dirty="0" err="1" smtClean="0"/>
              <a:t>title</a:t>
            </a:r>
            <a:endParaRPr lang="fr-FR" dirty="0" smtClean="0"/>
          </a:p>
        </p:txBody>
      </p:sp>
      <p:sp>
        <p:nvSpPr>
          <p:cNvPr id="22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3290312" y="2215931"/>
            <a:ext cx="2464188" cy="1997291"/>
          </a:xfrm>
        </p:spPr>
        <p:txBody>
          <a:bodyPr>
            <a:normAutofit/>
          </a:bodyPr>
          <a:lstStyle>
            <a:lvl1pPr marL="0" marR="0" indent="0" algn="l" rtl="0">
              <a:buFontTx/>
              <a:buNone/>
              <a:defRPr sz="1200" b="0" i="0" kern="1000" spc="2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432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 lang="fr-FR" sz="1200" b="0" i="0" u="none" strike="noStrike" baseline="30000" smtClean="0">
                <a:solidFill>
                  <a:schemeClr val="bg1"/>
                </a:solidFill>
              </a:defRPr>
            </a:lvl2pPr>
            <a:lvl3pPr marL="548640" indent="0">
              <a:buFontTx/>
              <a:buNone/>
              <a:defRPr sz="2000"/>
            </a:lvl3pPr>
            <a:lvl4pPr marL="822960" indent="0">
              <a:buFontTx/>
              <a:buNone/>
              <a:defRPr sz="1800"/>
            </a:lvl4pPr>
            <a:lvl5pPr marL="105156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Insert </a:t>
            </a:r>
            <a:r>
              <a:rPr lang="fr-FR" dirty="0" err="1" smtClean="0"/>
              <a:t>yourtexthere</a:t>
            </a:r>
            <a:endParaRPr lang="fr-FR" dirty="0" smtClean="0"/>
          </a:p>
        </p:txBody>
      </p:sp>
      <p:sp>
        <p:nvSpPr>
          <p:cNvPr id="23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050474" y="1619995"/>
            <a:ext cx="2464188" cy="357066"/>
          </a:xfrm>
        </p:spPr>
        <p:txBody>
          <a:bodyPr/>
          <a:lstStyle>
            <a:lvl1pPr marL="0" marR="0" indent="0" algn="l" rtl="0">
              <a:buFontTx/>
              <a:buNone/>
              <a:defRPr sz="1600" b="1" i="0" spc="3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432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 lang="fr-FR" sz="1200" b="0" i="0" u="none" strike="noStrike" baseline="30000" smtClean="0">
                <a:solidFill>
                  <a:schemeClr val="bg1"/>
                </a:solidFill>
              </a:defRPr>
            </a:lvl2pPr>
            <a:lvl3pPr marL="548640" indent="0">
              <a:buFontTx/>
              <a:buNone/>
              <a:defRPr sz="2000"/>
            </a:lvl3pPr>
            <a:lvl4pPr marL="822960" indent="0">
              <a:buFontTx/>
              <a:buNone/>
              <a:defRPr sz="1800"/>
            </a:lvl4pPr>
            <a:lvl5pPr marL="105156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Second </a:t>
            </a:r>
            <a:r>
              <a:rPr lang="fr-FR" dirty="0" err="1" smtClean="0"/>
              <a:t>title</a:t>
            </a:r>
            <a:endParaRPr lang="fr-FR" dirty="0" smtClean="0"/>
          </a:p>
        </p:txBody>
      </p:sp>
      <p:sp>
        <p:nvSpPr>
          <p:cNvPr id="24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6063862" y="2215931"/>
            <a:ext cx="2464188" cy="1997291"/>
          </a:xfrm>
        </p:spPr>
        <p:txBody>
          <a:bodyPr>
            <a:normAutofit/>
          </a:bodyPr>
          <a:lstStyle>
            <a:lvl1pPr marL="0" marR="0" indent="0" algn="l" rtl="0">
              <a:buFontTx/>
              <a:buNone/>
              <a:defRPr sz="1200" b="0" i="0" kern="1000" spc="2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432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 lang="fr-FR" sz="1200" b="0" i="0" u="none" strike="noStrike" baseline="30000" smtClean="0">
                <a:solidFill>
                  <a:schemeClr val="bg1"/>
                </a:solidFill>
              </a:defRPr>
            </a:lvl2pPr>
            <a:lvl3pPr marL="548640" indent="0">
              <a:buFontTx/>
              <a:buNone/>
              <a:defRPr sz="2000"/>
            </a:lvl3pPr>
            <a:lvl4pPr marL="822960" indent="0">
              <a:buFontTx/>
              <a:buNone/>
              <a:defRPr sz="1800"/>
            </a:lvl4pPr>
            <a:lvl5pPr marL="105156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Insert </a:t>
            </a:r>
            <a:r>
              <a:rPr lang="fr-FR" dirty="0" err="1" smtClean="0"/>
              <a:t>yourtexthere</a:t>
            </a:r>
            <a:endParaRPr lang="fr-FR" dirty="0" smtClean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9750" y="851769"/>
            <a:ext cx="5080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35873" y="137394"/>
            <a:ext cx="8229600" cy="742950"/>
          </a:xfrm>
        </p:spPr>
        <p:txBody>
          <a:bodyPr lIns="0" rIns="0"/>
          <a:lstStyle>
            <a:lvl1pPr>
              <a:defRPr b="0" i="0" kern="10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138742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Dots-Dark"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873" y="1464031"/>
            <a:ext cx="8229600" cy="2831108"/>
          </a:xfrm>
        </p:spPr>
        <p:txBody>
          <a:bodyPr lIns="0" rIns="0"/>
          <a:lstStyle>
            <a:lvl1pPr marL="182880" indent="-182880">
              <a:buClr>
                <a:srgbClr val="DC282D"/>
              </a:buClr>
              <a:buSzPct val="100000"/>
              <a:buFont typeface="Lucida Grande"/>
              <a:buChar char="+"/>
              <a:defRPr spc="200" baseline="0">
                <a:solidFill>
                  <a:srgbClr val="FFFFFF"/>
                </a:solidFill>
                <a:latin typeface="Roboto Condensed Light"/>
                <a:cs typeface="Roboto Condensed Light"/>
              </a:defRPr>
            </a:lvl1pPr>
            <a:lvl2pPr marL="457200" indent="-182880">
              <a:buClr>
                <a:srgbClr val="DC282D"/>
              </a:buClr>
              <a:buSzPct val="100000"/>
              <a:buFont typeface="Lucida Grande"/>
              <a:buChar char="+"/>
              <a:defRPr spc="200" baseline="0">
                <a:solidFill>
                  <a:srgbClr val="FFFFFF"/>
                </a:solidFill>
                <a:latin typeface="Roboto Condensed Light"/>
                <a:cs typeface="Roboto Condensed Light"/>
              </a:defRPr>
            </a:lvl2pPr>
            <a:lvl3pPr marL="731520" indent="-182880">
              <a:buClr>
                <a:srgbClr val="DC282D"/>
              </a:buClr>
              <a:buSzPct val="100000"/>
              <a:buFont typeface="Lucida Grande"/>
              <a:buChar char="+"/>
              <a:defRPr spc="200">
                <a:solidFill>
                  <a:srgbClr val="FFFFFF"/>
                </a:solidFill>
                <a:latin typeface="Roboto Condensed Light"/>
                <a:cs typeface="Roboto Condensed Light"/>
              </a:defRPr>
            </a:lvl3pPr>
            <a:lvl4pPr marL="1005840" indent="-182880">
              <a:buClr>
                <a:srgbClr val="DC282D"/>
              </a:buClr>
              <a:buSzPct val="100000"/>
              <a:buFont typeface="Lucida Grande"/>
              <a:buChar char="+"/>
              <a:defRPr spc="200">
                <a:solidFill>
                  <a:srgbClr val="FFFFFF"/>
                </a:solidFill>
                <a:latin typeface="Roboto Condensed Light"/>
                <a:cs typeface="Roboto Condensed Light"/>
              </a:defRPr>
            </a:lvl4pPr>
            <a:lvl5pPr marL="1188720" indent="-137160">
              <a:buClr>
                <a:srgbClr val="DC282D"/>
              </a:buClr>
              <a:buSzPct val="100000"/>
              <a:buFont typeface="Lucida Grande"/>
              <a:buChar char="+"/>
              <a:defRPr spc="200" baseline="0">
                <a:solidFill>
                  <a:srgbClr val="FFFFFF"/>
                </a:solidFill>
                <a:latin typeface="Roboto Condensed Light"/>
                <a:cs typeface="Roboto Condensed Light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flipH="1">
            <a:off x="8366125" y="4537075"/>
            <a:ext cx="777875" cy="606425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4546600"/>
            <a:ext cx="8366125" cy="606425"/>
          </a:xfrm>
          <a:prstGeom prst="rect">
            <a:avLst/>
          </a:prstGeom>
          <a:solidFill>
            <a:srgbClr val="DC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11" name="Image 5" descr="HH-PPT Logo-bottom line.png"/>
          <p:cNvPicPr>
            <a:picLocks noChangeAspect="1"/>
          </p:cNvPicPr>
          <p:nvPr userDrawn="1"/>
        </p:nvPicPr>
        <p:blipFill>
          <a:blip r:embed="rId2" cstate="email">
            <a:alphaModFix amt="40000"/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0225" y="4789488"/>
            <a:ext cx="20240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366125" y="4586288"/>
            <a:ext cx="777875" cy="508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 b="0" i="0" smtClean="0">
                <a:solidFill>
                  <a:schemeClr val="bg1"/>
                </a:solidFill>
                <a:latin typeface="Roboto Slab Thin"/>
                <a:ea typeface="+mn-ea"/>
                <a:cs typeface="Roboto Slab Thin"/>
              </a:defRPr>
            </a:lvl1pPr>
          </a:lstStyle>
          <a:p>
            <a:pPr>
              <a:defRPr/>
            </a:pPr>
            <a:fld id="{7A4DCB98-000C-7B42-B905-CF278C1693A3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9750" y="851769"/>
            <a:ext cx="5080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5873" y="137394"/>
            <a:ext cx="8229600" cy="742950"/>
          </a:xfrm>
        </p:spPr>
        <p:txBody>
          <a:bodyPr lIns="0" rIns="0"/>
          <a:lstStyle>
            <a:lvl1pPr>
              <a:defRPr b="0" i="0" kern="1000" spc="300">
                <a:solidFill>
                  <a:schemeClr val="bg1"/>
                </a:solidFill>
                <a:latin typeface="Roboto Slab Thin"/>
                <a:cs typeface="Roboto Slab Thin"/>
              </a:defRPr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95972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Dots 2 columns-Dark"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5873" y="1464031"/>
            <a:ext cx="8229600" cy="2831108"/>
          </a:xfrm>
        </p:spPr>
        <p:txBody>
          <a:bodyPr lIns="0" rIns="0" numCol="2" spcCol="14400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None/>
              <a:tabLst/>
              <a:defRPr sz="1600" spc="200" baseline="0">
                <a:solidFill>
                  <a:srgbClr val="FFFFFF"/>
                </a:solidFill>
                <a:latin typeface="Roboto Condensed Light"/>
                <a:cs typeface="Roboto Condensed Light"/>
              </a:defRPr>
            </a:lvl1pPr>
            <a:lvl2pPr marL="45720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 spc="200" baseline="0">
                <a:latin typeface="Roboto Condensed Light"/>
                <a:cs typeface="Roboto Condensed Light"/>
              </a:defRPr>
            </a:lvl2pPr>
            <a:lvl3pPr marL="731520" indent="-182880">
              <a:buClr>
                <a:srgbClr val="DC282D"/>
              </a:buClr>
              <a:buSzPct val="100000"/>
              <a:buFont typeface="Lucida Grande"/>
              <a:buChar char="+"/>
              <a:defRPr spc="200">
                <a:latin typeface="Roboto Condensed Light"/>
                <a:cs typeface="Roboto Condensed Light"/>
              </a:defRPr>
            </a:lvl3pPr>
            <a:lvl4pPr marL="1005840" indent="-182880">
              <a:buClr>
                <a:srgbClr val="DC282D"/>
              </a:buClr>
              <a:buSzPct val="100000"/>
              <a:buFont typeface="Lucida Grande"/>
              <a:buChar char="+"/>
              <a:defRPr spc="200">
                <a:latin typeface="Roboto Condensed Light"/>
                <a:cs typeface="Roboto Condensed Light"/>
              </a:defRPr>
            </a:lvl4pPr>
            <a:lvl5pPr marL="1188720" indent="-137160">
              <a:buClr>
                <a:srgbClr val="DC282D"/>
              </a:buClr>
              <a:buSzPct val="100000"/>
              <a:buFont typeface="Lucida Grande"/>
              <a:buChar char="+"/>
              <a:defRPr spc="200" baseline="0">
                <a:latin typeface="Roboto Condensed Light"/>
                <a:cs typeface="Roboto Condensed Light"/>
              </a:defRPr>
            </a:lvl5pPr>
          </a:lstStyle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r>
              <a:rPr lang="fr-FR" dirty="0" err="1" smtClean="0"/>
              <a:t>Twocolumns</a:t>
            </a: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r>
              <a:rPr lang="fr-FR" dirty="0" err="1" smtClean="0"/>
              <a:t>Twocolumns</a:t>
            </a: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</p:txBody>
      </p:sp>
      <p:sp>
        <p:nvSpPr>
          <p:cNvPr id="9" name="Rectangle 8"/>
          <p:cNvSpPr/>
          <p:nvPr userDrawn="1"/>
        </p:nvSpPr>
        <p:spPr>
          <a:xfrm flipH="1">
            <a:off x="8366125" y="4537075"/>
            <a:ext cx="777875" cy="606425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4546600"/>
            <a:ext cx="8366125" cy="606425"/>
          </a:xfrm>
          <a:prstGeom prst="rect">
            <a:avLst/>
          </a:prstGeom>
          <a:solidFill>
            <a:srgbClr val="DC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13" name="Image 5" descr="HH-PPT Logo-bottom line.png"/>
          <p:cNvPicPr>
            <a:picLocks noChangeAspect="1"/>
          </p:cNvPicPr>
          <p:nvPr userDrawn="1"/>
        </p:nvPicPr>
        <p:blipFill>
          <a:blip r:embed="rId2" cstate="email">
            <a:alphaModFix amt="40000"/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0225" y="4789488"/>
            <a:ext cx="20240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366125" y="4586288"/>
            <a:ext cx="777875" cy="508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 b="0" i="0" smtClean="0">
                <a:solidFill>
                  <a:schemeClr val="bg1"/>
                </a:solidFill>
                <a:latin typeface="Roboto Slab Thin"/>
                <a:ea typeface="+mn-ea"/>
                <a:cs typeface="Roboto Slab Thin"/>
              </a:defRPr>
            </a:lvl1pPr>
          </a:lstStyle>
          <a:p>
            <a:pPr>
              <a:defRPr/>
            </a:pPr>
            <a:fld id="{7A4DCB98-000C-7B42-B905-CF278C1693A3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9750" y="851769"/>
            <a:ext cx="5080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35873" y="137394"/>
            <a:ext cx="8229600" cy="742950"/>
          </a:xfrm>
        </p:spPr>
        <p:txBody>
          <a:bodyPr lIns="0" rIns="0"/>
          <a:lstStyle>
            <a:lvl1pPr>
              <a:defRPr b="0" i="0" kern="1000" spc="300">
                <a:solidFill>
                  <a:schemeClr val="bg1"/>
                </a:solidFill>
                <a:latin typeface="Roboto Slab Thin"/>
                <a:cs typeface="Roboto Slab Thin"/>
              </a:defRPr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378576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Dots 3 columns-Dark"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5873" y="1464031"/>
            <a:ext cx="8229600" cy="2831108"/>
          </a:xfrm>
        </p:spPr>
        <p:txBody>
          <a:bodyPr lIns="0" rIns="0" numCol="3" spcCol="144000"/>
          <a:lstStyle>
            <a:lvl1pPr marL="18288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 sz="1600" spc="200" baseline="0">
                <a:solidFill>
                  <a:srgbClr val="FFFFFF"/>
                </a:solidFill>
                <a:latin typeface="Roboto Condensed Light"/>
                <a:cs typeface="Roboto Condensed Light"/>
              </a:defRPr>
            </a:lvl1pPr>
            <a:lvl2pPr marL="45720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 spc="200" baseline="0">
                <a:latin typeface="Roboto Condensed Light"/>
                <a:cs typeface="Roboto Condensed Light"/>
              </a:defRPr>
            </a:lvl2pPr>
            <a:lvl3pPr marL="731520" indent="-182880">
              <a:buClr>
                <a:srgbClr val="DC282D"/>
              </a:buClr>
              <a:buSzPct val="100000"/>
              <a:buFont typeface="Lucida Grande"/>
              <a:buChar char="+"/>
              <a:defRPr spc="200">
                <a:latin typeface="Roboto Condensed Light"/>
                <a:cs typeface="Roboto Condensed Light"/>
              </a:defRPr>
            </a:lvl3pPr>
            <a:lvl4pPr marL="1005840" indent="-182880">
              <a:buClr>
                <a:srgbClr val="DC282D"/>
              </a:buClr>
              <a:buSzPct val="100000"/>
              <a:buFont typeface="Lucida Grande"/>
              <a:buChar char="+"/>
              <a:defRPr spc="200">
                <a:latin typeface="Roboto Condensed Light"/>
                <a:cs typeface="Roboto Condensed Light"/>
              </a:defRPr>
            </a:lvl4pPr>
            <a:lvl5pPr marL="1188720" indent="-137160">
              <a:buClr>
                <a:srgbClr val="DC282D"/>
              </a:buClr>
              <a:buSzPct val="100000"/>
              <a:buFont typeface="Lucida Grande"/>
              <a:buChar char="+"/>
              <a:defRPr spc="200" baseline="0">
                <a:latin typeface="Roboto Condensed Light"/>
                <a:cs typeface="Roboto Condensed Light"/>
              </a:defRPr>
            </a:lvl5pPr>
          </a:lstStyle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r>
              <a:rPr lang="fr-FR" dirty="0" err="1" smtClean="0"/>
              <a:t>Threecolumns</a:t>
            </a: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r>
              <a:rPr lang="fr-FR" dirty="0" err="1" smtClean="0"/>
              <a:t>Threecolumns</a:t>
            </a: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r>
              <a:rPr lang="fr-FR" dirty="0" err="1" smtClean="0"/>
              <a:t>Threecolumns</a:t>
            </a: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</p:txBody>
      </p:sp>
      <p:sp>
        <p:nvSpPr>
          <p:cNvPr id="9" name="Rectangle 8"/>
          <p:cNvSpPr/>
          <p:nvPr userDrawn="1"/>
        </p:nvSpPr>
        <p:spPr>
          <a:xfrm flipH="1">
            <a:off x="8366125" y="4537075"/>
            <a:ext cx="777875" cy="606425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4546600"/>
            <a:ext cx="8366125" cy="606425"/>
          </a:xfrm>
          <a:prstGeom prst="rect">
            <a:avLst/>
          </a:prstGeom>
          <a:solidFill>
            <a:srgbClr val="DC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13" name="Image 5" descr="HH-PPT Logo-bottom line.png"/>
          <p:cNvPicPr>
            <a:picLocks noChangeAspect="1"/>
          </p:cNvPicPr>
          <p:nvPr userDrawn="1"/>
        </p:nvPicPr>
        <p:blipFill>
          <a:blip r:embed="rId2" cstate="email">
            <a:alphaModFix amt="40000"/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0225" y="4789488"/>
            <a:ext cx="20240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366125" y="4586288"/>
            <a:ext cx="777875" cy="508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 b="0" i="0" smtClean="0">
                <a:solidFill>
                  <a:schemeClr val="bg1"/>
                </a:solidFill>
                <a:latin typeface="Roboto Slab Thin"/>
                <a:ea typeface="+mn-ea"/>
                <a:cs typeface="Roboto Slab Thin"/>
              </a:defRPr>
            </a:lvl1pPr>
          </a:lstStyle>
          <a:p>
            <a:pPr>
              <a:defRPr/>
            </a:pPr>
            <a:fld id="{7A4DCB98-000C-7B42-B905-CF278C1693A3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9750" y="851769"/>
            <a:ext cx="5080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35873" y="137394"/>
            <a:ext cx="8229600" cy="742950"/>
          </a:xfrm>
        </p:spPr>
        <p:txBody>
          <a:bodyPr lIns="0" rIns="0"/>
          <a:lstStyle>
            <a:lvl1pPr>
              <a:defRPr b="0" i="0" kern="1000" spc="300">
                <a:solidFill>
                  <a:schemeClr val="bg1"/>
                </a:solidFill>
                <a:latin typeface="Roboto Slab Thin"/>
                <a:cs typeface="Roboto Slab Thin"/>
              </a:defRPr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36880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 Right-Dark"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9750" y="485589"/>
            <a:ext cx="5080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35874" y="768165"/>
            <a:ext cx="4200480" cy="2898138"/>
          </a:xfr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C282D"/>
              </a:buClr>
              <a:buSzPct val="100000"/>
              <a:buFont typeface="Lucida Grande"/>
              <a:buNone/>
              <a:tabLst/>
              <a:defRPr sz="1800" spc="200" baseline="0">
                <a:solidFill>
                  <a:srgbClr val="FFFFFF"/>
                </a:solidFill>
                <a:latin typeface="Roboto Condensed Light"/>
                <a:cs typeface="Roboto Condensed Light"/>
              </a:defRPr>
            </a:lvl1pPr>
            <a:lvl2pPr marL="457200" indent="-182880">
              <a:buClr>
                <a:srgbClr val="DC282D"/>
              </a:buClr>
              <a:buSzPct val="100000"/>
              <a:buFont typeface="Lucida Grande"/>
              <a:buChar char="+"/>
              <a:defRPr spc="200" baseline="0">
                <a:latin typeface="Roboto Condensed Light"/>
                <a:cs typeface="Roboto Condensed Light"/>
              </a:defRPr>
            </a:lvl2pPr>
            <a:lvl3pPr marL="731520" indent="-182880">
              <a:buClr>
                <a:srgbClr val="DC282D"/>
              </a:buClr>
              <a:buSzPct val="100000"/>
              <a:buFont typeface="Lucida Grande"/>
              <a:buChar char="+"/>
              <a:defRPr spc="200">
                <a:latin typeface="Roboto Condensed Light"/>
                <a:cs typeface="Roboto Condensed Light"/>
              </a:defRPr>
            </a:lvl3pPr>
            <a:lvl4pPr marL="1005840" indent="-182880">
              <a:buClr>
                <a:srgbClr val="DC282D"/>
              </a:buClr>
              <a:buSzPct val="100000"/>
              <a:buFont typeface="Lucida Grande"/>
              <a:buChar char="+"/>
              <a:defRPr spc="200">
                <a:latin typeface="Roboto Condensed Light"/>
                <a:cs typeface="Roboto Condensed Light"/>
              </a:defRPr>
            </a:lvl4pPr>
            <a:lvl5pPr marL="1188720" indent="-137160">
              <a:buClr>
                <a:srgbClr val="DC282D"/>
              </a:buClr>
              <a:buSzPct val="100000"/>
              <a:buFont typeface="Lucida Grande"/>
              <a:buChar char="+"/>
              <a:defRPr spc="200" baseline="0">
                <a:latin typeface="Roboto Condensed Light"/>
                <a:cs typeface="Roboto Condensed Light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184588" y="0"/>
            <a:ext cx="3959411" cy="45465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5184588" y="-1"/>
            <a:ext cx="3959412" cy="4546599"/>
          </a:xfr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C282D"/>
              </a:buClr>
              <a:buSzPct val="100000"/>
              <a:buFont typeface="Lucida Grande"/>
              <a:buNone/>
              <a:tabLst/>
              <a:defRPr sz="1800" spc="200" baseline="0">
                <a:latin typeface="Roboto Condensed Light"/>
                <a:cs typeface="Roboto Condensed Light"/>
              </a:defRPr>
            </a:lvl1pPr>
            <a:lvl2pPr marL="457200" indent="-182880">
              <a:buClr>
                <a:srgbClr val="DC282D"/>
              </a:buClr>
              <a:buSzPct val="100000"/>
              <a:buFont typeface="Lucida Grande"/>
              <a:buChar char="+"/>
              <a:defRPr spc="200" baseline="0">
                <a:latin typeface="Roboto Condensed Light"/>
                <a:cs typeface="Roboto Condensed Light"/>
              </a:defRPr>
            </a:lvl2pPr>
            <a:lvl3pPr marL="731520" indent="-182880">
              <a:buClr>
                <a:srgbClr val="DC282D"/>
              </a:buClr>
              <a:buSzPct val="100000"/>
              <a:buFont typeface="Lucida Grande"/>
              <a:buChar char="+"/>
              <a:defRPr spc="200">
                <a:latin typeface="Roboto Condensed Light"/>
                <a:cs typeface="Roboto Condensed Light"/>
              </a:defRPr>
            </a:lvl3pPr>
            <a:lvl4pPr marL="1005840" indent="-182880">
              <a:buClr>
                <a:srgbClr val="DC282D"/>
              </a:buClr>
              <a:buSzPct val="100000"/>
              <a:buFont typeface="Lucida Grande"/>
              <a:buChar char="+"/>
              <a:defRPr spc="200">
                <a:latin typeface="Roboto Condensed Light"/>
                <a:cs typeface="Roboto Condensed Light"/>
              </a:defRPr>
            </a:lvl4pPr>
            <a:lvl5pPr marL="1188720" indent="-137160">
              <a:buClr>
                <a:srgbClr val="DC282D"/>
              </a:buClr>
              <a:buSzPct val="100000"/>
              <a:buFont typeface="Lucida Grande"/>
              <a:buChar char="+"/>
              <a:defRPr spc="200" baseline="0">
                <a:latin typeface="Roboto Condensed Light"/>
                <a:cs typeface="Roboto Condensed Light"/>
              </a:defRPr>
            </a:lvl5pPr>
          </a:lstStyle>
          <a:p>
            <a:pPr lvl="0"/>
            <a:endParaRPr lang="fr-FR" dirty="0" smtClean="0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8366125" y="4537075"/>
            <a:ext cx="777875" cy="606425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4546600"/>
            <a:ext cx="8366125" cy="606425"/>
          </a:xfrm>
          <a:prstGeom prst="rect">
            <a:avLst/>
          </a:prstGeom>
          <a:solidFill>
            <a:srgbClr val="DC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14" name="Image 5" descr="HH-PPT Logo-bottom line.png"/>
          <p:cNvPicPr>
            <a:picLocks noChangeAspect="1"/>
          </p:cNvPicPr>
          <p:nvPr userDrawn="1"/>
        </p:nvPicPr>
        <p:blipFill>
          <a:blip r:embed="rId3" cstate="email">
            <a:alphaModFix amt="40000"/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0225" y="4789488"/>
            <a:ext cx="20240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366125" y="4586288"/>
            <a:ext cx="777875" cy="508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 b="0" i="0" smtClean="0">
                <a:solidFill>
                  <a:schemeClr val="bg1"/>
                </a:solidFill>
                <a:latin typeface="Roboto Slab Thin"/>
                <a:ea typeface="+mn-ea"/>
                <a:cs typeface="Roboto Slab Thin"/>
              </a:defRPr>
            </a:lvl1pPr>
          </a:lstStyle>
          <a:p>
            <a:pPr>
              <a:defRPr/>
            </a:pPr>
            <a:fld id="{7A4DCB98-000C-7B42-B905-CF278C1693A3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39712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 Left-Dark"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331446" y="485589"/>
            <a:ext cx="5080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327570" y="768165"/>
            <a:ext cx="4200480" cy="2898138"/>
          </a:xfr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C282D"/>
              </a:buClr>
              <a:buSzPct val="100000"/>
              <a:buFont typeface="Lucida Grande"/>
              <a:buNone/>
              <a:tabLst/>
              <a:defRPr sz="1800" spc="200" baseline="0">
                <a:solidFill>
                  <a:srgbClr val="FFFFFF"/>
                </a:solidFill>
                <a:latin typeface="Roboto Condensed Light"/>
                <a:cs typeface="Roboto Condensed Light"/>
              </a:defRPr>
            </a:lvl1pPr>
            <a:lvl2pPr marL="457200" indent="-182880">
              <a:buClr>
                <a:srgbClr val="DC282D"/>
              </a:buClr>
              <a:buSzPct val="100000"/>
              <a:buFont typeface="Lucida Grande"/>
              <a:buChar char="+"/>
              <a:defRPr spc="200" baseline="0">
                <a:latin typeface="Roboto Condensed Light"/>
                <a:cs typeface="Roboto Condensed Light"/>
              </a:defRPr>
            </a:lvl2pPr>
            <a:lvl3pPr marL="731520" indent="-182880">
              <a:buClr>
                <a:srgbClr val="DC282D"/>
              </a:buClr>
              <a:buSzPct val="100000"/>
              <a:buFont typeface="Lucida Grande"/>
              <a:buChar char="+"/>
              <a:defRPr spc="200">
                <a:latin typeface="Roboto Condensed Light"/>
                <a:cs typeface="Roboto Condensed Light"/>
              </a:defRPr>
            </a:lvl3pPr>
            <a:lvl4pPr marL="1005840" indent="-182880">
              <a:buClr>
                <a:srgbClr val="DC282D"/>
              </a:buClr>
              <a:buSzPct val="100000"/>
              <a:buFont typeface="Lucida Grande"/>
              <a:buChar char="+"/>
              <a:defRPr spc="200">
                <a:latin typeface="Roboto Condensed Light"/>
                <a:cs typeface="Roboto Condensed Light"/>
              </a:defRPr>
            </a:lvl4pPr>
            <a:lvl5pPr marL="1188720" indent="-137160">
              <a:buClr>
                <a:srgbClr val="DC282D"/>
              </a:buClr>
              <a:buSzPct val="100000"/>
              <a:buFont typeface="Lucida Grande"/>
              <a:buChar char="+"/>
              <a:defRPr spc="200" baseline="0">
                <a:latin typeface="Roboto Condensed Light"/>
                <a:cs typeface="Roboto Condensed Light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3959411" cy="45465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 userDrawn="1"/>
        </p:nvSpPr>
        <p:spPr>
          <a:xfrm>
            <a:off x="9906000" y="26595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-1" y="-1"/>
            <a:ext cx="3959412" cy="4546599"/>
          </a:xfr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C282D"/>
              </a:buClr>
              <a:buSzPct val="100000"/>
              <a:buFont typeface="Lucida Grande"/>
              <a:buNone/>
              <a:tabLst/>
              <a:defRPr sz="1800" spc="200" baseline="0">
                <a:latin typeface="Roboto Condensed Light"/>
                <a:cs typeface="Roboto Condensed Light"/>
              </a:defRPr>
            </a:lvl1pPr>
            <a:lvl2pPr marL="457200" indent="-182880">
              <a:buClr>
                <a:srgbClr val="DC282D"/>
              </a:buClr>
              <a:buSzPct val="100000"/>
              <a:buFont typeface="Lucida Grande"/>
              <a:buChar char="+"/>
              <a:defRPr spc="200" baseline="0">
                <a:latin typeface="Roboto Condensed Light"/>
                <a:cs typeface="Roboto Condensed Light"/>
              </a:defRPr>
            </a:lvl2pPr>
            <a:lvl3pPr marL="731520" indent="-182880">
              <a:buClr>
                <a:srgbClr val="DC282D"/>
              </a:buClr>
              <a:buSzPct val="100000"/>
              <a:buFont typeface="Lucida Grande"/>
              <a:buChar char="+"/>
              <a:defRPr spc="200">
                <a:latin typeface="Roboto Condensed Light"/>
                <a:cs typeface="Roboto Condensed Light"/>
              </a:defRPr>
            </a:lvl3pPr>
            <a:lvl4pPr marL="1005840" indent="-182880">
              <a:buClr>
                <a:srgbClr val="DC282D"/>
              </a:buClr>
              <a:buSzPct val="100000"/>
              <a:buFont typeface="Lucida Grande"/>
              <a:buChar char="+"/>
              <a:defRPr spc="200">
                <a:latin typeface="Roboto Condensed Light"/>
                <a:cs typeface="Roboto Condensed Light"/>
              </a:defRPr>
            </a:lvl4pPr>
            <a:lvl5pPr marL="1188720" indent="-137160">
              <a:buClr>
                <a:srgbClr val="DC282D"/>
              </a:buClr>
              <a:buSzPct val="100000"/>
              <a:buFont typeface="Lucida Grande"/>
              <a:buChar char="+"/>
              <a:defRPr spc="200" baseline="0">
                <a:latin typeface="Roboto Condensed Light"/>
                <a:cs typeface="Roboto Condensed Light"/>
              </a:defRPr>
            </a:lvl5pPr>
          </a:lstStyle>
          <a:p>
            <a:pPr lvl="0"/>
            <a:endParaRPr lang="fr-FR" dirty="0" smtClean="0"/>
          </a:p>
        </p:txBody>
      </p:sp>
      <p:sp>
        <p:nvSpPr>
          <p:cNvPr id="11" name="Rectangle 10"/>
          <p:cNvSpPr/>
          <p:nvPr userDrawn="1"/>
        </p:nvSpPr>
        <p:spPr>
          <a:xfrm flipH="1">
            <a:off x="8366125" y="4537075"/>
            <a:ext cx="777875" cy="606425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4546600"/>
            <a:ext cx="8366125" cy="606425"/>
          </a:xfrm>
          <a:prstGeom prst="rect">
            <a:avLst/>
          </a:prstGeom>
          <a:solidFill>
            <a:srgbClr val="DC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14" name="Image 5" descr="HH-PPT Logo-bottom line.png"/>
          <p:cNvPicPr>
            <a:picLocks noChangeAspect="1"/>
          </p:cNvPicPr>
          <p:nvPr userDrawn="1"/>
        </p:nvPicPr>
        <p:blipFill>
          <a:blip r:embed="rId3" cstate="email">
            <a:alphaModFix amt="40000"/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0225" y="4789488"/>
            <a:ext cx="20240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366125" y="4586288"/>
            <a:ext cx="777875" cy="508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 b="0" i="0" smtClean="0">
                <a:solidFill>
                  <a:schemeClr val="bg1"/>
                </a:solidFill>
                <a:latin typeface="Roboto Slab Thin"/>
                <a:ea typeface="+mn-ea"/>
                <a:cs typeface="Roboto Slab Thin"/>
              </a:defRPr>
            </a:lvl1pPr>
          </a:lstStyle>
          <a:p>
            <a:pPr>
              <a:defRPr/>
            </a:pPr>
            <a:fld id="{7A4DCB98-000C-7B42-B905-CF278C1693A3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75783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H="1">
            <a:off x="8366125" y="4546600"/>
            <a:ext cx="777875" cy="606425"/>
          </a:xfrm>
          <a:prstGeom prst="rect">
            <a:avLst/>
          </a:prstGeom>
          <a:solidFill>
            <a:srgbClr val="DC28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546600"/>
            <a:ext cx="8366125" cy="606425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6" name="Image 5" descr="HH-PPT Logo-bottom line.png"/>
          <p:cNvPicPr>
            <a:picLocks noChangeAspect="1"/>
          </p:cNvPicPr>
          <p:nvPr userDrawn="1"/>
        </p:nvPicPr>
        <p:blipFill>
          <a:blip r:embed="rId2" cstate="email">
            <a:alphaModFix amt="40000"/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0225" y="4789488"/>
            <a:ext cx="20240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35873" y="1284051"/>
            <a:ext cx="8229600" cy="3011088"/>
          </a:xfr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C282D"/>
              </a:buClr>
              <a:buSzPct val="100000"/>
              <a:buFont typeface="Lucida Grande"/>
              <a:buNone/>
              <a:tabLst/>
              <a:defRPr sz="1800" spc="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182880">
              <a:buClr>
                <a:srgbClr val="DC282D"/>
              </a:buClr>
              <a:buSzPct val="100000"/>
              <a:buFont typeface="Lucida Grande"/>
              <a:buChar char="+"/>
              <a:defRPr spc="200" baseline="0">
                <a:latin typeface="Roboto Condensed Light"/>
                <a:cs typeface="Roboto Condensed Light"/>
              </a:defRPr>
            </a:lvl2pPr>
            <a:lvl3pPr marL="731520" indent="-182880">
              <a:buClr>
                <a:srgbClr val="DC282D"/>
              </a:buClr>
              <a:buSzPct val="100000"/>
              <a:buFont typeface="Lucida Grande"/>
              <a:buChar char="+"/>
              <a:defRPr spc="200">
                <a:latin typeface="Roboto Condensed Light"/>
                <a:cs typeface="Roboto Condensed Light"/>
              </a:defRPr>
            </a:lvl3pPr>
            <a:lvl4pPr marL="1005840" indent="-182880">
              <a:buClr>
                <a:srgbClr val="DC282D"/>
              </a:buClr>
              <a:buSzPct val="100000"/>
              <a:buFont typeface="Lucida Grande"/>
              <a:buChar char="+"/>
              <a:defRPr spc="200">
                <a:latin typeface="Roboto Condensed Light"/>
                <a:cs typeface="Roboto Condensed Light"/>
              </a:defRPr>
            </a:lvl4pPr>
            <a:lvl5pPr marL="1188720" indent="-137160">
              <a:buClr>
                <a:srgbClr val="DC282D"/>
              </a:buClr>
              <a:buSzPct val="100000"/>
              <a:buFont typeface="Lucida Grande"/>
              <a:buChar char="+"/>
              <a:defRPr spc="200" baseline="0">
                <a:latin typeface="Roboto Condensed Light"/>
                <a:cs typeface="Roboto Condensed Light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66125" y="4586288"/>
            <a:ext cx="777875" cy="508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 b="0" i="0" smtClean="0">
                <a:solidFill>
                  <a:schemeClr val="bg1"/>
                </a:solidFill>
                <a:latin typeface="Roboto Slab Thin"/>
                <a:ea typeface="+mn-ea"/>
                <a:cs typeface="Roboto Slab Thin"/>
              </a:defRPr>
            </a:lvl1pPr>
          </a:lstStyle>
          <a:p>
            <a:pPr>
              <a:defRPr/>
            </a:pPr>
            <a:fld id="{30B4B22D-F6D9-0D4C-9A59-2B931FD429CA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9750" y="851769"/>
            <a:ext cx="5080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5873" y="137394"/>
            <a:ext cx="8229600" cy="742950"/>
          </a:xfrm>
        </p:spPr>
        <p:txBody>
          <a:bodyPr lIns="0" rIns="0"/>
          <a:lstStyle>
            <a:lvl1pPr>
              <a:defRPr b="0" i="0" kern="1000" spc="300">
                <a:latin typeface="Roboto Slab Thin"/>
                <a:cs typeface="Roboto Slab Thin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96104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Back-Dark"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381125"/>
            <a:ext cx="9144000" cy="32051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14425"/>
            <a:ext cx="5080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5873" y="400050"/>
            <a:ext cx="8229600" cy="742950"/>
          </a:xfrm>
        </p:spPr>
        <p:txBody>
          <a:bodyPr lIns="0" rIns="0"/>
          <a:lstStyle>
            <a:lvl1pPr>
              <a:defRPr b="0" i="0" kern="1000" spc="300">
                <a:solidFill>
                  <a:srgbClr val="FFFFFF"/>
                </a:solidFill>
                <a:latin typeface="Roboto Slab Thin"/>
                <a:cs typeface="Roboto Slab Thin"/>
              </a:defRPr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0" y="1352550"/>
            <a:ext cx="9144000" cy="3194048"/>
          </a:xfr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C282D"/>
              </a:buClr>
              <a:buSzPct val="100000"/>
              <a:buFont typeface="Lucida Grande"/>
              <a:buNone/>
              <a:tabLst/>
              <a:defRPr sz="1800" spc="200" baseline="0">
                <a:latin typeface="Roboto Condensed Light"/>
                <a:cs typeface="Roboto Condensed Light"/>
              </a:defRPr>
            </a:lvl1pPr>
            <a:lvl2pPr marL="457200" indent="-182880">
              <a:buClr>
                <a:srgbClr val="DC282D"/>
              </a:buClr>
              <a:buSzPct val="100000"/>
              <a:buFont typeface="Lucida Grande"/>
              <a:buChar char="+"/>
              <a:defRPr spc="200" baseline="0">
                <a:latin typeface="Roboto Condensed Light"/>
                <a:cs typeface="Roboto Condensed Light"/>
              </a:defRPr>
            </a:lvl2pPr>
            <a:lvl3pPr marL="731520" indent="-182880">
              <a:buClr>
                <a:srgbClr val="DC282D"/>
              </a:buClr>
              <a:buSzPct val="100000"/>
              <a:buFont typeface="Lucida Grande"/>
              <a:buChar char="+"/>
              <a:defRPr spc="200">
                <a:latin typeface="Roboto Condensed Light"/>
                <a:cs typeface="Roboto Condensed Light"/>
              </a:defRPr>
            </a:lvl3pPr>
            <a:lvl4pPr marL="1005840" indent="-182880">
              <a:buClr>
                <a:srgbClr val="DC282D"/>
              </a:buClr>
              <a:buSzPct val="100000"/>
              <a:buFont typeface="Lucida Grande"/>
              <a:buChar char="+"/>
              <a:defRPr spc="200">
                <a:latin typeface="Roboto Condensed Light"/>
                <a:cs typeface="Roboto Condensed Light"/>
              </a:defRPr>
            </a:lvl4pPr>
            <a:lvl5pPr marL="1188720" indent="-137160">
              <a:buClr>
                <a:srgbClr val="DC282D"/>
              </a:buClr>
              <a:buSzPct val="100000"/>
              <a:buFont typeface="Lucida Grande"/>
              <a:buChar char="+"/>
              <a:defRPr spc="200" baseline="0">
                <a:latin typeface="Roboto Condensed Light"/>
                <a:cs typeface="Roboto Condensed Light"/>
              </a:defRPr>
            </a:lvl5pPr>
          </a:lstStyle>
          <a:p>
            <a:pPr lvl="0"/>
            <a:endParaRPr lang="fr-FR" dirty="0" smtClean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39750" y="2449366"/>
            <a:ext cx="4783185" cy="1829844"/>
          </a:xfrm>
          <a:solidFill>
            <a:schemeClr val="bg1"/>
          </a:solidFill>
          <a:ln>
            <a:noFill/>
          </a:ln>
        </p:spPr>
        <p:txBody>
          <a:bodyPr lIns="108000" tIns="72000" rIns="108000" bIns="72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C282D"/>
              </a:buClr>
              <a:buSzPct val="100000"/>
              <a:buFont typeface="Lucida Grande"/>
              <a:buNone/>
              <a:tabLst/>
              <a:defRPr sz="1800" spc="200" baseline="0">
                <a:latin typeface="Roboto Condensed Light"/>
                <a:cs typeface="Roboto Condensed Light"/>
              </a:defRPr>
            </a:lvl1pPr>
            <a:lvl2pPr marL="457200" indent="-182880">
              <a:buClr>
                <a:srgbClr val="DC282D"/>
              </a:buClr>
              <a:buSzPct val="100000"/>
              <a:buFont typeface="Lucida Grande"/>
              <a:buChar char="+"/>
              <a:defRPr spc="200" baseline="0">
                <a:latin typeface="Roboto Condensed Light"/>
                <a:cs typeface="Roboto Condensed Light"/>
              </a:defRPr>
            </a:lvl2pPr>
            <a:lvl3pPr marL="731520" indent="-182880">
              <a:buClr>
                <a:srgbClr val="DC282D"/>
              </a:buClr>
              <a:buSzPct val="100000"/>
              <a:buFont typeface="Lucida Grande"/>
              <a:buChar char="+"/>
              <a:defRPr spc="200">
                <a:latin typeface="Roboto Condensed Light"/>
                <a:cs typeface="Roboto Condensed Light"/>
              </a:defRPr>
            </a:lvl3pPr>
            <a:lvl4pPr marL="1005840" indent="-182880">
              <a:buClr>
                <a:srgbClr val="DC282D"/>
              </a:buClr>
              <a:buSzPct val="100000"/>
              <a:buFont typeface="Lucida Grande"/>
              <a:buChar char="+"/>
              <a:defRPr spc="200">
                <a:latin typeface="Roboto Condensed Light"/>
                <a:cs typeface="Roboto Condensed Light"/>
              </a:defRPr>
            </a:lvl4pPr>
            <a:lvl5pPr marL="1188720" indent="-137160">
              <a:buClr>
                <a:srgbClr val="DC282D"/>
              </a:buClr>
              <a:buSzPct val="100000"/>
              <a:buFont typeface="Lucida Grande"/>
              <a:buChar char="+"/>
              <a:defRPr spc="200" baseline="0">
                <a:latin typeface="Roboto Condensed Light"/>
                <a:cs typeface="Roboto Condensed Light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 flipH="1">
            <a:off x="8366125" y="4537075"/>
            <a:ext cx="777875" cy="606425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4546600"/>
            <a:ext cx="8366125" cy="606425"/>
          </a:xfrm>
          <a:prstGeom prst="rect">
            <a:avLst/>
          </a:prstGeom>
          <a:solidFill>
            <a:srgbClr val="DC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16" name="Image 5" descr="HH-PPT Logo-bottom line.png"/>
          <p:cNvPicPr>
            <a:picLocks noChangeAspect="1"/>
          </p:cNvPicPr>
          <p:nvPr userDrawn="1"/>
        </p:nvPicPr>
        <p:blipFill>
          <a:blip r:embed="rId3" cstate="email">
            <a:alphaModFix amt="40000"/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0225" y="4789488"/>
            <a:ext cx="20240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366125" y="4586288"/>
            <a:ext cx="777875" cy="508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 b="0" i="0" smtClean="0">
                <a:solidFill>
                  <a:schemeClr val="bg1"/>
                </a:solidFill>
                <a:latin typeface="Roboto Slab Thin"/>
                <a:ea typeface="+mn-ea"/>
                <a:cs typeface="Roboto Slab Thin"/>
              </a:defRPr>
            </a:lvl1pPr>
          </a:lstStyle>
          <a:p>
            <a:pPr>
              <a:defRPr/>
            </a:pPr>
            <a:fld id="{7A4DCB98-000C-7B42-B905-CF278C1693A3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636641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 z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787650"/>
            <a:ext cx="9144000" cy="1770063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8366125" y="4546600"/>
            <a:ext cx="777875" cy="606425"/>
          </a:xfrm>
          <a:prstGeom prst="rect">
            <a:avLst/>
          </a:prstGeom>
          <a:solidFill>
            <a:srgbClr val="DC28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546600"/>
            <a:ext cx="8366125" cy="606425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12" name="Image 6" descr="HH-PPT Logo-bottom line.png"/>
          <p:cNvPicPr>
            <a:picLocks noChangeAspect="1"/>
          </p:cNvPicPr>
          <p:nvPr userDrawn="1"/>
        </p:nvPicPr>
        <p:blipFill>
          <a:blip r:embed="rId2" cstate="email">
            <a:alphaModFix amt="40000"/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0225" y="4789488"/>
            <a:ext cx="20240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14425"/>
            <a:ext cx="5080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903913" y="3382963"/>
            <a:ext cx="635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876550" y="3382963"/>
            <a:ext cx="635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/>
          <p:cNvSpPr txBox="1">
            <a:spLocks/>
          </p:cNvSpPr>
          <p:nvPr userDrawn="1"/>
        </p:nvSpPr>
        <p:spPr>
          <a:xfrm>
            <a:off x="530225" y="1344613"/>
            <a:ext cx="8156575" cy="13303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i="0" kern="1200" spc="-100" baseline="0">
                <a:solidFill>
                  <a:srgbClr val="DC282D"/>
                </a:solidFill>
                <a:latin typeface="Roboto Slab Light"/>
                <a:ea typeface="+mj-ea"/>
                <a:cs typeface="Roboto Slab Light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000" kern="1000" spc="200" dirty="0" smtClean="0">
                <a:solidFill>
                  <a:srgbClr val="3C3C3C"/>
                </a:solidFill>
                <a:latin typeface="Roboto Condensed Light"/>
                <a:cs typeface="Roboto Condensed Light"/>
              </a:rPr>
              <a:t>PLACE YOUR SHORT TEXT HERE</a:t>
            </a:r>
            <a:endParaRPr lang="en-US" sz="2000" kern="1000" spc="200" dirty="0">
              <a:solidFill>
                <a:srgbClr val="3C3C3C"/>
              </a:solidFill>
              <a:latin typeface="Roboto Condensed Light"/>
              <a:cs typeface="Roboto Condensed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5961" y="3113347"/>
            <a:ext cx="2464188" cy="357066"/>
          </a:xfrm>
        </p:spPr>
        <p:txBody>
          <a:bodyPr/>
          <a:lstStyle>
            <a:lvl1pPr marL="0" marR="0" indent="0" algn="l" rtl="0">
              <a:buFontTx/>
              <a:buNone/>
              <a:defRPr sz="1600" b="0" i="0" spc="300" baseline="0">
                <a:solidFill>
                  <a:schemeClr val="bg1"/>
                </a:solidFill>
                <a:latin typeface="Roboto Slab Light"/>
                <a:cs typeface="Roboto Slab Light"/>
              </a:defRPr>
            </a:lvl1pPr>
            <a:lvl2pPr marL="27432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 lang="fr-FR" sz="1200" b="0" i="0" u="none" strike="noStrike" baseline="30000" smtClean="0">
                <a:solidFill>
                  <a:schemeClr val="bg1"/>
                </a:solidFill>
              </a:defRPr>
            </a:lvl2pPr>
            <a:lvl3pPr marL="548640" indent="0">
              <a:buFontTx/>
              <a:buNone/>
              <a:defRPr sz="2000"/>
            </a:lvl3pPr>
            <a:lvl4pPr marL="822960" indent="0">
              <a:buFontTx/>
              <a:buNone/>
              <a:defRPr sz="1800"/>
            </a:lvl4pPr>
            <a:lvl5pPr marL="105156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Second </a:t>
            </a:r>
            <a:r>
              <a:rPr lang="fr-FR" dirty="0" err="1" smtClean="0"/>
              <a:t>title</a:t>
            </a:r>
            <a:endParaRPr lang="fr-FR" dirty="0" smtClean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459349" y="3544930"/>
            <a:ext cx="2464188" cy="1055255"/>
          </a:xfrm>
        </p:spPr>
        <p:txBody>
          <a:bodyPr>
            <a:normAutofit/>
          </a:bodyPr>
          <a:lstStyle>
            <a:lvl1pPr marL="0" marR="0" indent="0" algn="l" rtl="0">
              <a:buFontTx/>
              <a:buNone/>
              <a:defRPr sz="1200" b="0" i="0" kern="1000" spc="200" baseline="0">
                <a:solidFill>
                  <a:schemeClr val="bg1"/>
                </a:solidFill>
                <a:latin typeface="Roboto Condensed Regular"/>
                <a:cs typeface="Roboto Condensed Regular"/>
              </a:defRPr>
            </a:lvl1pPr>
            <a:lvl2pPr marL="27432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 lang="fr-FR" sz="1200" b="0" i="0" u="none" strike="noStrike" baseline="30000" smtClean="0">
                <a:solidFill>
                  <a:schemeClr val="bg1"/>
                </a:solidFill>
              </a:defRPr>
            </a:lvl2pPr>
            <a:lvl3pPr marL="548640" indent="0">
              <a:buFontTx/>
              <a:buNone/>
              <a:defRPr sz="2000"/>
            </a:lvl3pPr>
            <a:lvl4pPr marL="822960" indent="0">
              <a:buFontTx/>
              <a:buNone/>
              <a:defRPr sz="1800"/>
            </a:lvl4pPr>
            <a:lvl5pPr marL="105156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Insert </a:t>
            </a:r>
            <a:r>
              <a:rPr lang="fr-FR" dirty="0" err="1" smtClean="0"/>
              <a:t>yourtexthere</a:t>
            </a:r>
            <a:endParaRPr lang="fr-FR" dirty="0" smtClean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5873" y="400050"/>
            <a:ext cx="8229600" cy="742950"/>
          </a:xfrm>
        </p:spPr>
        <p:txBody>
          <a:bodyPr lIns="0" rIns="0"/>
          <a:lstStyle>
            <a:lvl1pPr>
              <a:defRPr b="0" i="0" kern="1000" spc="300">
                <a:latin typeface="Roboto Slab Thin"/>
                <a:cs typeface="Roboto Slab Thin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366125" y="4586288"/>
            <a:ext cx="777875" cy="508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 b="0" i="0" smtClean="0">
                <a:solidFill>
                  <a:schemeClr val="bg1"/>
                </a:solidFill>
                <a:latin typeface="Roboto Slab Thin"/>
                <a:ea typeface="+mn-ea"/>
                <a:cs typeface="Roboto Slab Thin"/>
              </a:defRPr>
            </a:lvl1pPr>
          </a:lstStyle>
          <a:p>
            <a:pPr>
              <a:defRPr/>
            </a:pPr>
            <a:fld id="{AACCBA36-C2FB-A849-818E-7E2DCD1A29FF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3426337" y="3113347"/>
            <a:ext cx="2464188" cy="357066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 sz="1600" b="0" i="0" spc="300" baseline="0">
                <a:solidFill>
                  <a:schemeClr val="bg1"/>
                </a:solidFill>
                <a:latin typeface="Roboto Slab Light"/>
                <a:cs typeface="Roboto Slab Light"/>
              </a:defRPr>
            </a:lvl1pPr>
            <a:lvl2pPr marL="27432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 lang="fr-FR" sz="1200" b="0" i="0" u="none" strike="noStrike" baseline="30000" smtClean="0">
                <a:solidFill>
                  <a:schemeClr val="bg1"/>
                </a:solidFill>
              </a:defRPr>
            </a:lvl2pPr>
            <a:lvl3pPr marL="548640" indent="0">
              <a:buFontTx/>
              <a:buNone/>
              <a:defRPr sz="2000"/>
            </a:lvl3pPr>
            <a:lvl4pPr marL="822960" indent="0">
              <a:buFontTx/>
              <a:buNone/>
              <a:defRPr sz="1800"/>
            </a:lvl4pPr>
            <a:lvl5pPr marL="105156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Second </a:t>
            </a:r>
            <a:r>
              <a:rPr lang="fr-FR" dirty="0" err="1" smtClean="0"/>
              <a:t>title</a:t>
            </a:r>
            <a:endParaRPr lang="fr-FR" dirty="0" smtClean="0"/>
          </a:p>
        </p:txBody>
      </p:sp>
      <p:sp>
        <p:nvSpPr>
          <p:cNvPr id="2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3439725" y="3544930"/>
            <a:ext cx="2464188" cy="1055255"/>
          </a:xfrm>
        </p:spPr>
        <p:txBody>
          <a:bodyPr>
            <a:normAutofit/>
          </a:bodyPr>
          <a:lstStyle>
            <a:lvl1pPr marL="0" marR="0" indent="0" algn="l" rtl="0">
              <a:buFontTx/>
              <a:buNone/>
              <a:defRPr sz="1200" b="0" i="0" kern="1000" spc="200" baseline="0">
                <a:solidFill>
                  <a:schemeClr val="bg1"/>
                </a:solidFill>
                <a:latin typeface="Roboto Condensed Regular"/>
                <a:cs typeface="Roboto Condensed Regular"/>
              </a:defRPr>
            </a:lvl1pPr>
            <a:lvl2pPr marL="27432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 lang="fr-FR" sz="1200" b="0" i="0" u="none" strike="noStrike" baseline="30000" smtClean="0">
                <a:solidFill>
                  <a:schemeClr val="bg1"/>
                </a:solidFill>
              </a:defRPr>
            </a:lvl2pPr>
            <a:lvl3pPr marL="548640" indent="0">
              <a:buFontTx/>
              <a:buNone/>
              <a:defRPr sz="2000"/>
            </a:lvl3pPr>
            <a:lvl4pPr marL="822960" indent="0">
              <a:buFontTx/>
              <a:buNone/>
              <a:defRPr sz="1800"/>
            </a:lvl4pPr>
            <a:lvl5pPr marL="105156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Insert </a:t>
            </a:r>
            <a:r>
              <a:rPr lang="fr-FR" dirty="0" err="1" smtClean="0"/>
              <a:t>yourtexthere</a:t>
            </a:r>
            <a:endParaRPr lang="fr-FR" dirty="0" smtClean="0"/>
          </a:p>
        </p:txBody>
      </p:sp>
      <p:sp>
        <p:nvSpPr>
          <p:cNvPr id="26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429514" y="3113347"/>
            <a:ext cx="2464188" cy="357066"/>
          </a:xfrm>
        </p:spPr>
        <p:txBody>
          <a:bodyPr/>
          <a:lstStyle>
            <a:lvl1pPr marL="0" marR="0" indent="0" algn="l" rtl="0">
              <a:buFontTx/>
              <a:buNone/>
              <a:defRPr sz="1600" b="0" i="0" spc="300" baseline="0">
                <a:solidFill>
                  <a:schemeClr val="bg1"/>
                </a:solidFill>
                <a:latin typeface="Roboto Slab Light"/>
                <a:cs typeface="Roboto Slab Light"/>
              </a:defRPr>
            </a:lvl1pPr>
            <a:lvl2pPr marL="27432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 lang="fr-FR" sz="1200" b="0" i="0" u="none" strike="noStrike" baseline="30000" smtClean="0">
                <a:solidFill>
                  <a:schemeClr val="bg1"/>
                </a:solidFill>
              </a:defRPr>
            </a:lvl2pPr>
            <a:lvl3pPr marL="548640" indent="0">
              <a:buFontTx/>
              <a:buNone/>
              <a:defRPr sz="2000"/>
            </a:lvl3pPr>
            <a:lvl4pPr marL="822960" indent="0">
              <a:buFontTx/>
              <a:buNone/>
              <a:defRPr sz="1800"/>
            </a:lvl4pPr>
            <a:lvl5pPr marL="105156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Second </a:t>
            </a:r>
            <a:r>
              <a:rPr lang="fr-FR" dirty="0" err="1" smtClean="0"/>
              <a:t>title</a:t>
            </a:r>
            <a:endParaRPr lang="fr-FR" dirty="0" smtClean="0"/>
          </a:p>
        </p:txBody>
      </p:sp>
      <p:sp>
        <p:nvSpPr>
          <p:cNvPr id="27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6442902" y="3544930"/>
            <a:ext cx="2464188" cy="1055255"/>
          </a:xfrm>
        </p:spPr>
        <p:txBody>
          <a:bodyPr>
            <a:normAutofit/>
          </a:bodyPr>
          <a:lstStyle>
            <a:lvl1pPr marL="0" marR="0" indent="0" algn="l" rtl="0">
              <a:buFontTx/>
              <a:buNone/>
              <a:defRPr sz="1200" b="0" i="0" kern="1000" spc="200" baseline="0">
                <a:solidFill>
                  <a:schemeClr val="bg1"/>
                </a:solidFill>
                <a:latin typeface="Roboto Condensed Regular"/>
                <a:cs typeface="Roboto Condensed Regular"/>
              </a:defRPr>
            </a:lvl1pPr>
            <a:lvl2pPr marL="27432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 lang="fr-FR" sz="1200" b="0" i="0" u="none" strike="noStrike" baseline="30000" smtClean="0">
                <a:solidFill>
                  <a:schemeClr val="bg1"/>
                </a:solidFill>
              </a:defRPr>
            </a:lvl2pPr>
            <a:lvl3pPr marL="548640" indent="0">
              <a:buFontTx/>
              <a:buNone/>
              <a:defRPr sz="2000"/>
            </a:lvl3pPr>
            <a:lvl4pPr marL="822960" indent="0">
              <a:buFontTx/>
              <a:buNone/>
              <a:defRPr sz="1800"/>
            </a:lvl4pPr>
            <a:lvl5pPr marL="105156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Insert </a:t>
            </a:r>
            <a:r>
              <a:rPr lang="fr-FR" dirty="0" err="1" smtClean="0"/>
              <a:t>yourtexthere</a:t>
            </a:r>
            <a:endParaRPr lang="fr-FR" dirty="0" smtClean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98481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Dark"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3" descr="HH-PPT Logo-bottom line.png"/>
          <p:cNvPicPr>
            <a:picLocks noChangeAspect="1"/>
          </p:cNvPicPr>
          <p:nvPr userDrawn="1"/>
        </p:nvPicPr>
        <p:blipFill>
          <a:blip r:embed="rId3" cstate="email">
            <a:alphaModFix amt="40000"/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0225" y="4789488"/>
            <a:ext cx="20240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896239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email">
            <a:alphaModFix amt="20000"/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0225" y="4789488"/>
            <a:ext cx="20240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20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10093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treal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3" descr="Carte-Montreal.ai"/>
          <p:cNvPicPr>
            <a:picLocks noChangeAspect="1"/>
          </p:cNvPicPr>
          <p:nvPr userDrawn="1"/>
        </p:nvPicPr>
        <p:blipFill>
          <a:blip r:embed="rId2" cstate="screen">
            <a:alphaModFix amt="15000"/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/>
              </a:ext>
            </a:extLst>
          </a:blip>
          <a:srcRect l="3333" t="3336" r="10008" b="3336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14902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4"/>
          <p:cNvPicPr>
            <a:picLocks noChangeAspect="1"/>
          </p:cNvPicPr>
          <p:nvPr userDrawn="1"/>
        </p:nvPicPr>
        <p:blipFill>
          <a:blip r:embed="rId3" cstate="email">
            <a:alphaModFix amt="20000"/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0225" y="4789488"/>
            <a:ext cx="20240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20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453946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0411"/>
          </a:xfrm>
          <a:prstGeom prst="rect">
            <a:avLst/>
          </a:prstGeom>
        </p:spPr>
      </p:pic>
      <p:pic>
        <p:nvPicPr>
          <p:cNvPr id="16" name="Image 4"/>
          <p:cNvPicPr>
            <a:picLocks noChangeAspect="1"/>
          </p:cNvPicPr>
          <p:nvPr userDrawn="1"/>
        </p:nvPicPr>
        <p:blipFill>
          <a:blip r:embed="rId3" cstate="email">
            <a:alphaModFix amt="20000"/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0225" y="4789488"/>
            <a:ext cx="20240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20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25086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owd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HH-BACK-Graph-01.jpg"/>
          <p:cNvPicPr>
            <a:picLocks noChangeAspect="1"/>
          </p:cNvPicPr>
          <p:nvPr userDrawn="1"/>
        </p:nvPicPr>
        <p:blipFill>
          <a:blip r:embed="rId2" cstate="screen">
            <a:alphaModFix amt="45000"/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/>
              </a:ext>
            </a:extLst>
          </a:blip>
          <a:srcRect t="-1362"/>
          <a:stretch>
            <a:fillRect/>
          </a:stretch>
        </p:blipFill>
        <p:spPr bwMode="auto">
          <a:xfrm>
            <a:off x="0" y="-69850"/>
            <a:ext cx="9144000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45097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4"/>
          <p:cNvPicPr>
            <a:picLocks noChangeAspect="1"/>
          </p:cNvPicPr>
          <p:nvPr userDrawn="1"/>
        </p:nvPicPr>
        <p:blipFill>
          <a:blip r:embed="rId3" cstate="email">
            <a:alphaModFix amt="20000"/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0225" y="4789488"/>
            <a:ext cx="20240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20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53975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row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HH-BACK-Graph-01.jpg"/>
          <p:cNvPicPr>
            <a:picLocks noChangeAspect="1"/>
          </p:cNvPicPr>
          <p:nvPr userDrawn="1"/>
        </p:nvPicPr>
        <p:blipFill>
          <a:blip r:embed="rId2" cstate="screen">
            <a:alphaModFix amt="45000"/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/>
              </a:ext>
            </a:extLst>
          </a:blip>
          <a:srcRect t="-1362"/>
          <a:stretch>
            <a:fillRect/>
          </a:stretch>
        </p:blipFill>
        <p:spPr bwMode="auto">
          <a:xfrm>
            <a:off x="0" y="-69850"/>
            <a:ext cx="9144000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45097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4"/>
          <p:cNvPicPr>
            <a:picLocks noChangeAspect="1"/>
          </p:cNvPicPr>
          <p:nvPr userDrawn="1"/>
        </p:nvPicPr>
        <p:blipFill>
          <a:blip r:embed="rId3" cstate="email">
            <a:alphaModFix amt="20000"/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0225" y="4789488"/>
            <a:ext cx="20240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20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14425"/>
            <a:ext cx="5080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5873" y="400050"/>
            <a:ext cx="8229600" cy="742950"/>
          </a:xfrm>
        </p:spPr>
        <p:txBody>
          <a:bodyPr lIns="0" rIns="0"/>
          <a:lstStyle>
            <a:lvl1pPr>
              <a:defRPr b="0" i="0" kern="1000" spc="300">
                <a:latin typeface="Roboto Slab Thin"/>
                <a:cs typeface="Roboto Slab Thin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62055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4546600"/>
            <a:ext cx="9143999" cy="606425"/>
          </a:xfrm>
          <a:prstGeom prst="rect">
            <a:avLst/>
          </a:prstGeom>
          <a:solidFill>
            <a:srgbClr val="DC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9750" y="754489"/>
            <a:ext cx="5080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5873" y="40114"/>
            <a:ext cx="8229600" cy="742950"/>
          </a:xfrm>
        </p:spPr>
        <p:txBody>
          <a:bodyPr lIns="0" rIns="0"/>
          <a:lstStyle>
            <a:lvl1pPr>
              <a:defRPr b="0" i="0" kern="10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531157" y="4540182"/>
            <a:ext cx="612843" cy="612843"/>
          </a:xfrm>
          <a:prstGeom prst="rect">
            <a:avLst/>
          </a:prstGeom>
        </p:spPr>
      </p:pic>
      <p:pic>
        <p:nvPicPr>
          <p:cNvPr id="15" name="Image 5" descr="HH_LOGO_RGB-(White)-CC.png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5229" t="16694" b="39022"/>
          <a:stretch/>
        </p:blipFill>
        <p:spPr bwMode="auto">
          <a:xfrm>
            <a:off x="87546" y="4659550"/>
            <a:ext cx="2821021" cy="37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031165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546600"/>
            <a:ext cx="9144000" cy="606425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5" name="Image 5" descr="HH-PPT Logo-bottom line.png"/>
          <p:cNvPicPr>
            <a:picLocks noChangeAspect="1"/>
          </p:cNvPicPr>
          <p:nvPr userDrawn="1"/>
        </p:nvPicPr>
        <p:blipFill>
          <a:blip r:embed="rId3" cstate="email">
            <a:alphaModFix amt="40000"/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0225" y="4789488"/>
            <a:ext cx="20240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9750" y="851769"/>
            <a:ext cx="5080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5873" y="137394"/>
            <a:ext cx="8229600" cy="742950"/>
          </a:xfrm>
        </p:spPr>
        <p:txBody>
          <a:bodyPr lIns="0" rIns="0"/>
          <a:lstStyle>
            <a:lvl1pPr>
              <a:defRPr b="0" i="0" kern="10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70485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 blocks-White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519113" y="1430462"/>
            <a:ext cx="3634534" cy="506050"/>
          </a:xfrm>
        </p:spPr>
        <p:txBody>
          <a:bodyPr>
            <a:normAutofit/>
          </a:bodyPr>
          <a:lstStyle>
            <a:lvl1pPr marL="0" marR="0" indent="0" algn="l" rtl="0">
              <a:buFontTx/>
              <a:buNone/>
              <a:defRPr sz="2400" b="0" i="0" spc="300" baseline="0">
                <a:solidFill>
                  <a:srgbClr val="282828"/>
                </a:solidFill>
                <a:latin typeface="Roboto Slab Bold"/>
                <a:cs typeface="Roboto Slab Bold"/>
              </a:defRPr>
            </a:lvl1pPr>
            <a:lvl2pPr marL="27432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 lang="fr-FR" sz="1200" b="0" i="0" u="none" strike="noStrike" baseline="30000" smtClean="0">
                <a:solidFill>
                  <a:schemeClr val="bg1"/>
                </a:solidFill>
              </a:defRPr>
            </a:lvl2pPr>
            <a:lvl3pPr marL="548640" indent="0">
              <a:buFontTx/>
              <a:buNone/>
              <a:defRPr sz="2000"/>
            </a:lvl3pPr>
            <a:lvl4pPr marL="822960" indent="0">
              <a:buFontTx/>
              <a:buNone/>
              <a:defRPr sz="1800"/>
            </a:lvl4pPr>
            <a:lvl5pPr marL="105156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Second </a:t>
            </a:r>
            <a:r>
              <a:rPr lang="fr-FR" dirty="0" err="1" smtClean="0"/>
              <a:t>title</a:t>
            </a:r>
            <a:endParaRPr lang="fr-FR" dirty="0" smtClean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6"/>
          </p:nvPr>
        </p:nvSpPr>
        <p:spPr>
          <a:xfrm>
            <a:off x="519113" y="2283984"/>
            <a:ext cx="3634534" cy="2177778"/>
          </a:xfrm>
        </p:spPr>
        <p:txBody>
          <a:bodyPr>
            <a:normAutofit/>
          </a:bodyPr>
          <a:lstStyle>
            <a:lvl1pPr marL="0" marR="0" indent="0" algn="l" rtl="0">
              <a:buFontTx/>
              <a:buNone/>
              <a:defRPr sz="1200" b="0" i="0" kern="1000" spc="200" baseline="0">
                <a:solidFill>
                  <a:srgbClr val="282828"/>
                </a:solidFill>
                <a:latin typeface="Roboto Condensed Regular"/>
                <a:cs typeface="Roboto Condensed Regular"/>
              </a:defRPr>
            </a:lvl1pPr>
            <a:lvl2pPr marL="27432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 lang="fr-FR" sz="1200" b="0" i="0" u="none" strike="noStrike" baseline="30000" smtClean="0">
                <a:solidFill>
                  <a:schemeClr val="bg1"/>
                </a:solidFill>
              </a:defRPr>
            </a:lvl2pPr>
            <a:lvl3pPr marL="548640" indent="0">
              <a:buFontTx/>
              <a:buNone/>
              <a:defRPr sz="2000"/>
            </a:lvl3pPr>
            <a:lvl4pPr marL="822960" indent="0">
              <a:buFontTx/>
              <a:buNone/>
              <a:defRPr sz="1800"/>
            </a:lvl4pPr>
            <a:lvl5pPr marL="105156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893516" y="1429559"/>
            <a:ext cx="3634534" cy="506050"/>
          </a:xfrm>
        </p:spPr>
        <p:txBody>
          <a:bodyPr>
            <a:normAutofit/>
          </a:bodyPr>
          <a:lstStyle>
            <a:lvl1pPr marL="0" marR="0" indent="0" algn="l" rtl="0">
              <a:buFontTx/>
              <a:buNone/>
              <a:defRPr sz="2400" b="0" i="0" spc="300" baseline="0">
                <a:solidFill>
                  <a:srgbClr val="282828"/>
                </a:solidFill>
                <a:latin typeface="Roboto Slab Bold"/>
                <a:cs typeface="Roboto Slab Bold"/>
              </a:defRPr>
            </a:lvl1pPr>
            <a:lvl2pPr marL="27432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 lang="fr-FR" sz="1200" b="0" i="0" u="none" strike="noStrike" baseline="30000" smtClean="0">
                <a:solidFill>
                  <a:schemeClr val="bg1"/>
                </a:solidFill>
              </a:defRPr>
            </a:lvl2pPr>
            <a:lvl3pPr marL="548640" indent="0">
              <a:buFontTx/>
              <a:buNone/>
              <a:defRPr sz="2000"/>
            </a:lvl3pPr>
            <a:lvl4pPr marL="822960" indent="0">
              <a:buFontTx/>
              <a:buNone/>
              <a:defRPr sz="1800"/>
            </a:lvl4pPr>
            <a:lvl5pPr marL="105156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Second </a:t>
            </a:r>
            <a:r>
              <a:rPr lang="fr-FR" dirty="0" err="1" smtClean="0"/>
              <a:t>title</a:t>
            </a:r>
            <a:endParaRPr lang="fr-FR" dirty="0" smtClean="0"/>
          </a:p>
        </p:txBody>
      </p:sp>
      <p:sp>
        <p:nvSpPr>
          <p:cNvPr id="23" name="Content Placeholder 2"/>
          <p:cNvSpPr>
            <a:spLocks noGrp="1"/>
          </p:cNvSpPr>
          <p:nvPr>
            <p:ph sz="half" idx="18"/>
          </p:nvPr>
        </p:nvSpPr>
        <p:spPr>
          <a:xfrm>
            <a:off x="4893516" y="2283081"/>
            <a:ext cx="3634534" cy="2177778"/>
          </a:xfrm>
        </p:spPr>
        <p:txBody>
          <a:bodyPr>
            <a:normAutofit/>
          </a:bodyPr>
          <a:lstStyle>
            <a:lvl1pPr marL="0" marR="0" indent="0" algn="l" rtl="0">
              <a:buFontTx/>
              <a:buNone/>
              <a:defRPr sz="1200" b="0" i="0" kern="1000" spc="200" baseline="0">
                <a:solidFill>
                  <a:srgbClr val="282828"/>
                </a:solidFill>
                <a:latin typeface="Roboto Condensed Regular"/>
                <a:cs typeface="Roboto Condensed Regular"/>
              </a:defRPr>
            </a:lvl1pPr>
            <a:lvl2pPr marL="27432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 lang="fr-FR" sz="1200" b="0" i="0" u="none" strike="noStrike" baseline="30000" smtClean="0">
                <a:solidFill>
                  <a:schemeClr val="bg1"/>
                </a:solidFill>
              </a:defRPr>
            </a:lvl2pPr>
            <a:lvl3pPr marL="548640" indent="0">
              <a:buFontTx/>
              <a:buNone/>
              <a:defRPr sz="2000"/>
            </a:lvl3pPr>
            <a:lvl4pPr marL="822960" indent="0">
              <a:buFontTx/>
              <a:buNone/>
              <a:defRPr sz="1800"/>
            </a:lvl4pPr>
            <a:lvl5pPr marL="105156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4" name="Rectangle 23"/>
          <p:cNvSpPr/>
          <p:nvPr userDrawn="1"/>
        </p:nvSpPr>
        <p:spPr>
          <a:xfrm flipH="1">
            <a:off x="8366125" y="4546600"/>
            <a:ext cx="777875" cy="606425"/>
          </a:xfrm>
          <a:prstGeom prst="rect">
            <a:avLst/>
          </a:prstGeom>
          <a:solidFill>
            <a:srgbClr val="DC28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0" y="4546600"/>
            <a:ext cx="8366125" cy="606425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26" name="Image 25" descr="HH-PPT Logo-bottom line.png"/>
          <p:cNvPicPr>
            <a:picLocks noChangeAspect="1"/>
          </p:cNvPicPr>
          <p:nvPr userDrawn="1"/>
        </p:nvPicPr>
        <p:blipFill>
          <a:blip r:embed="rId2" cstate="email">
            <a:alphaModFix amt="40000"/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0225" y="4789488"/>
            <a:ext cx="20240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66125" y="4586288"/>
            <a:ext cx="777875" cy="508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 b="0" i="0" smtClean="0">
                <a:solidFill>
                  <a:schemeClr val="bg1"/>
                </a:solidFill>
                <a:latin typeface="Roboto Slab Thin"/>
                <a:ea typeface="+mn-ea"/>
                <a:cs typeface="Roboto Slab Thin"/>
              </a:defRPr>
            </a:lvl1pPr>
          </a:lstStyle>
          <a:p>
            <a:pPr>
              <a:defRPr/>
            </a:pPr>
            <a:fld id="{4839A279-FA8F-A248-88EC-E07B00026817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9750" y="851769"/>
            <a:ext cx="5080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35873" y="137394"/>
            <a:ext cx="8229600" cy="742950"/>
          </a:xfrm>
        </p:spPr>
        <p:txBody>
          <a:bodyPr lIns="0" rIns="0"/>
          <a:lstStyle>
            <a:lvl1pPr>
              <a:defRPr b="0" i="0" kern="1000" spc="300">
                <a:latin typeface="Roboto Slab Thin"/>
                <a:cs typeface="Roboto Slab Thin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9993627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H="1">
            <a:off x="8366125" y="4537075"/>
            <a:ext cx="777875" cy="606425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546600"/>
            <a:ext cx="8366125" cy="606425"/>
          </a:xfrm>
          <a:prstGeom prst="rect">
            <a:avLst/>
          </a:prstGeom>
          <a:solidFill>
            <a:srgbClr val="DC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5" name="Image 5" descr="HH-PPT Logo-bottom line.png"/>
          <p:cNvPicPr>
            <a:picLocks noChangeAspect="1"/>
          </p:cNvPicPr>
          <p:nvPr userDrawn="1"/>
        </p:nvPicPr>
        <p:blipFill>
          <a:blip r:embed="rId3" cstate="email">
            <a:alphaModFix amt="40000"/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0225" y="4789488"/>
            <a:ext cx="20240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66125" y="4586288"/>
            <a:ext cx="777875" cy="508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 b="0" i="0" smtClean="0">
                <a:solidFill>
                  <a:schemeClr val="bg1"/>
                </a:solidFill>
                <a:latin typeface="Roboto Slab Thin"/>
                <a:ea typeface="+mn-ea"/>
                <a:cs typeface="Roboto Slab Thin"/>
              </a:defRPr>
            </a:lvl1pPr>
          </a:lstStyle>
          <a:p>
            <a:pPr>
              <a:defRPr/>
            </a:pPr>
            <a:fld id="{8AD3808B-0014-6F4E-813E-0236CB0E4103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0" y="1591420"/>
            <a:ext cx="2464188" cy="357066"/>
          </a:xfrm>
        </p:spPr>
        <p:txBody>
          <a:bodyPr/>
          <a:lstStyle>
            <a:lvl1pPr marL="0" marR="0" indent="0" algn="l" rtl="0">
              <a:buFontTx/>
              <a:buNone/>
              <a:defRPr sz="1600" b="1" i="0" spc="3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432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 lang="fr-FR" sz="1200" b="0" i="0" u="none" strike="noStrike" baseline="30000" smtClean="0">
                <a:solidFill>
                  <a:schemeClr val="bg1"/>
                </a:solidFill>
              </a:defRPr>
            </a:lvl2pPr>
            <a:lvl3pPr marL="548640" indent="0">
              <a:buFontTx/>
              <a:buNone/>
              <a:defRPr sz="2000"/>
            </a:lvl3pPr>
            <a:lvl4pPr marL="822960" indent="0">
              <a:buFontTx/>
              <a:buNone/>
              <a:defRPr sz="1800"/>
            </a:lvl4pPr>
            <a:lvl5pPr marL="105156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Second </a:t>
            </a:r>
            <a:r>
              <a:rPr lang="fr-FR" dirty="0" err="1" smtClean="0"/>
              <a:t>title</a:t>
            </a:r>
            <a:endParaRPr lang="fr-FR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34054" y="2215931"/>
            <a:ext cx="2464188" cy="1997291"/>
          </a:xfrm>
        </p:spPr>
        <p:txBody>
          <a:bodyPr>
            <a:normAutofit/>
          </a:bodyPr>
          <a:lstStyle>
            <a:lvl1pPr marL="0" marR="0" indent="0" algn="l" rtl="0">
              <a:buFontTx/>
              <a:buNone/>
              <a:defRPr sz="1200" b="0" i="0" kern="1000" spc="2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432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 lang="fr-FR" sz="1200" b="0" i="0" u="none" strike="noStrike" baseline="30000" smtClean="0">
                <a:solidFill>
                  <a:schemeClr val="bg1"/>
                </a:solidFill>
              </a:defRPr>
            </a:lvl2pPr>
            <a:lvl3pPr marL="548640" indent="0">
              <a:buFontTx/>
              <a:buNone/>
              <a:defRPr sz="2000"/>
            </a:lvl3pPr>
            <a:lvl4pPr marL="822960" indent="0">
              <a:buFontTx/>
              <a:buNone/>
              <a:defRPr sz="1800"/>
            </a:lvl4pPr>
            <a:lvl5pPr marL="105156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Insert </a:t>
            </a:r>
            <a:r>
              <a:rPr lang="fr-FR" dirty="0" err="1" smtClean="0"/>
              <a:t>yourtexthere</a:t>
            </a:r>
            <a:endParaRPr lang="fr-FR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3296008" y="1619995"/>
            <a:ext cx="2464188" cy="357066"/>
          </a:xfrm>
        </p:spPr>
        <p:txBody>
          <a:bodyPr/>
          <a:lstStyle>
            <a:lvl1pPr marL="0" marR="0" indent="0" algn="l" rtl="0">
              <a:buFontTx/>
              <a:buNone/>
              <a:defRPr sz="1600" b="1" i="0" spc="3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432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 lang="fr-FR" sz="1200" b="0" i="0" u="none" strike="noStrike" baseline="30000" smtClean="0">
                <a:solidFill>
                  <a:schemeClr val="bg1"/>
                </a:solidFill>
              </a:defRPr>
            </a:lvl2pPr>
            <a:lvl3pPr marL="548640" indent="0">
              <a:buFontTx/>
              <a:buNone/>
              <a:defRPr sz="2000"/>
            </a:lvl3pPr>
            <a:lvl4pPr marL="822960" indent="0">
              <a:buFontTx/>
              <a:buNone/>
              <a:defRPr sz="1800"/>
            </a:lvl4pPr>
            <a:lvl5pPr marL="105156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Second </a:t>
            </a:r>
            <a:r>
              <a:rPr lang="fr-FR" dirty="0" err="1" smtClean="0"/>
              <a:t>title</a:t>
            </a:r>
            <a:endParaRPr lang="fr-FR" dirty="0" smtClean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3290312" y="2215931"/>
            <a:ext cx="2464188" cy="1997291"/>
          </a:xfrm>
        </p:spPr>
        <p:txBody>
          <a:bodyPr>
            <a:normAutofit/>
          </a:bodyPr>
          <a:lstStyle>
            <a:lvl1pPr marL="0" marR="0" indent="0" algn="l" rtl="0">
              <a:buFontTx/>
              <a:buNone/>
              <a:defRPr sz="1200" b="0" i="0" kern="1000" spc="2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432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 lang="fr-FR" sz="1200" b="0" i="0" u="none" strike="noStrike" baseline="30000" smtClean="0">
                <a:solidFill>
                  <a:schemeClr val="bg1"/>
                </a:solidFill>
              </a:defRPr>
            </a:lvl2pPr>
            <a:lvl3pPr marL="548640" indent="0">
              <a:buFontTx/>
              <a:buNone/>
              <a:defRPr sz="2000"/>
            </a:lvl3pPr>
            <a:lvl4pPr marL="822960" indent="0">
              <a:buFontTx/>
              <a:buNone/>
              <a:defRPr sz="1800"/>
            </a:lvl4pPr>
            <a:lvl5pPr marL="105156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Insert </a:t>
            </a:r>
            <a:r>
              <a:rPr lang="fr-FR" dirty="0" err="1" smtClean="0"/>
              <a:t>yourtexthere</a:t>
            </a:r>
            <a:endParaRPr lang="fr-FR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050474" y="1619995"/>
            <a:ext cx="2464188" cy="357066"/>
          </a:xfrm>
        </p:spPr>
        <p:txBody>
          <a:bodyPr/>
          <a:lstStyle>
            <a:lvl1pPr marL="0" marR="0" indent="0" algn="l" rtl="0">
              <a:buFontTx/>
              <a:buNone/>
              <a:defRPr sz="1600" b="1" i="0" spc="3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432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 lang="fr-FR" sz="1200" b="0" i="0" u="none" strike="noStrike" baseline="30000" smtClean="0">
                <a:solidFill>
                  <a:schemeClr val="bg1"/>
                </a:solidFill>
              </a:defRPr>
            </a:lvl2pPr>
            <a:lvl3pPr marL="548640" indent="0">
              <a:buFontTx/>
              <a:buNone/>
              <a:defRPr sz="2000"/>
            </a:lvl3pPr>
            <a:lvl4pPr marL="822960" indent="0">
              <a:buFontTx/>
              <a:buNone/>
              <a:defRPr sz="1800"/>
            </a:lvl4pPr>
            <a:lvl5pPr marL="105156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Second </a:t>
            </a:r>
            <a:r>
              <a:rPr lang="fr-FR" dirty="0" err="1" smtClean="0"/>
              <a:t>title</a:t>
            </a:r>
            <a:endParaRPr lang="fr-FR" dirty="0" smtClean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6063862" y="2215931"/>
            <a:ext cx="2464188" cy="1997291"/>
          </a:xfrm>
        </p:spPr>
        <p:txBody>
          <a:bodyPr>
            <a:normAutofit/>
          </a:bodyPr>
          <a:lstStyle>
            <a:lvl1pPr marL="0" marR="0" indent="0" algn="l" rtl="0">
              <a:buFontTx/>
              <a:buNone/>
              <a:defRPr sz="1200" b="0" i="0" kern="1000" spc="2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432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 lang="fr-FR" sz="1200" b="0" i="0" u="none" strike="noStrike" baseline="30000" smtClean="0">
                <a:solidFill>
                  <a:schemeClr val="bg1"/>
                </a:solidFill>
              </a:defRPr>
            </a:lvl2pPr>
            <a:lvl3pPr marL="548640" indent="0">
              <a:buFontTx/>
              <a:buNone/>
              <a:defRPr sz="2000"/>
            </a:lvl3pPr>
            <a:lvl4pPr marL="822960" indent="0">
              <a:buFontTx/>
              <a:buNone/>
              <a:defRPr sz="1800"/>
            </a:lvl4pPr>
            <a:lvl5pPr marL="105156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Insert </a:t>
            </a:r>
            <a:r>
              <a:rPr lang="fr-FR" dirty="0" err="1" smtClean="0"/>
              <a:t>yourtexthere</a:t>
            </a:r>
            <a:endParaRPr lang="fr-FR" dirty="0" smtClean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9750" y="851769"/>
            <a:ext cx="5080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5873" y="137394"/>
            <a:ext cx="8229600" cy="742950"/>
          </a:xfrm>
        </p:spPr>
        <p:txBody>
          <a:bodyPr lIns="0" rIns="0"/>
          <a:lstStyle>
            <a:lvl1pPr>
              <a:defRPr b="0" i="0" kern="10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297052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H="1">
            <a:off x="8366125" y="4546600"/>
            <a:ext cx="777875" cy="606425"/>
          </a:xfrm>
          <a:prstGeom prst="rect">
            <a:avLst/>
          </a:prstGeom>
          <a:solidFill>
            <a:srgbClr val="DC28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546600"/>
            <a:ext cx="8366125" cy="606425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5" name="Image 5" descr="HH-PPT Logo-bottom line.png"/>
          <p:cNvPicPr>
            <a:picLocks noChangeAspect="1"/>
          </p:cNvPicPr>
          <p:nvPr userDrawn="1"/>
        </p:nvPicPr>
        <p:blipFill>
          <a:blip r:embed="rId3" cstate="email">
            <a:alphaModFix amt="40000"/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0225" y="4789488"/>
            <a:ext cx="20240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66125" y="4586288"/>
            <a:ext cx="777875" cy="508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 b="0" i="0" smtClean="0">
                <a:solidFill>
                  <a:schemeClr val="bg1"/>
                </a:solidFill>
                <a:latin typeface="Roboto Slab Thin"/>
                <a:ea typeface="+mn-ea"/>
                <a:cs typeface="Roboto Slab Thin"/>
              </a:defRPr>
            </a:lvl1pPr>
          </a:lstStyle>
          <a:p>
            <a:pPr>
              <a:defRPr/>
            </a:pPr>
            <a:fld id="{30757835-DF50-5341-84AE-373B64E98FAA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0" y="1591420"/>
            <a:ext cx="2464188" cy="357066"/>
          </a:xfrm>
        </p:spPr>
        <p:txBody>
          <a:bodyPr/>
          <a:lstStyle>
            <a:lvl1pPr marL="0" marR="0" indent="0" algn="l" rtl="0">
              <a:buFontTx/>
              <a:buNone/>
              <a:defRPr sz="1600" b="1" i="0" spc="3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432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 lang="fr-FR" sz="1200" b="0" i="0" u="none" strike="noStrike" baseline="30000" smtClean="0">
                <a:solidFill>
                  <a:schemeClr val="bg1"/>
                </a:solidFill>
              </a:defRPr>
            </a:lvl2pPr>
            <a:lvl3pPr marL="548640" indent="0">
              <a:buFontTx/>
              <a:buNone/>
              <a:defRPr sz="2000"/>
            </a:lvl3pPr>
            <a:lvl4pPr marL="822960" indent="0">
              <a:buFontTx/>
              <a:buNone/>
              <a:defRPr sz="1800"/>
            </a:lvl4pPr>
            <a:lvl5pPr marL="105156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Second </a:t>
            </a:r>
            <a:r>
              <a:rPr lang="fr-FR" dirty="0" err="1" smtClean="0"/>
              <a:t>title</a:t>
            </a:r>
            <a:endParaRPr lang="fr-FR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34054" y="2215931"/>
            <a:ext cx="2464188" cy="1997291"/>
          </a:xfrm>
        </p:spPr>
        <p:txBody>
          <a:bodyPr>
            <a:normAutofit/>
          </a:bodyPr>
          <a:lstStyle>
            <a:lvl1pPr marL="0" marR="0" indent="0" algn="l" rtl="0">
              <a:buFontTx/>
              <a:buNone/>
              <a:defRPr sz="1200" b="0" i="0" kern="1000" spc="2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432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 lang="fr-FR" sz="1200" b="0" i="0" u="none" strike="noStrike" baseline="30000" smtClean="0">
                <a:solidFill>
                  <a:schemeClr val="bg1"/>
                </a:solidFill>
              </a:defRPr>
            </a:lvl2pPr>
            <a:lvl3pPr marL="548640" indent="0">
              <a:buFontTx/>
              <a:buNone/>
              <a:defRPr sz="2000"/>
            </a:lvl3pPr>
            <a:lvl4pPr marL="822960" indent="0">
              <a:buFontTx/>
              <a:buNone/>
              <a:defRPr sz="1800"/>
            </a:lvl4pPr>
            <a:lvl5pPr marL="105156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Insert </a:t>
            </a:r>
            <a:r>
              <a:rPr lang="fr-FR" dirty="0" err="1" smtClean="0"/>
              <a:t>yourtexthere</a:t>
            </a:r>
            <a:endParaRPr lang="fr-FR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3296008" y="1619995"/>
            <a:ext cx="2464188" cy="357066"/>
          </a:xfrm>
        </p:spPr>
        <p:txBody>
          <a:bodyPr/>
          <a:lstStyle>
            <a:lvl1pPr marL="0" marR="0" indent="0" algn="l" rtl="0">
              <a:buFontTx/>
              <a:buNone/>
              <a:defRPr sz="1600" b="1" i="0" spc="3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432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 lang="fr-FR" sz="1200" b="0" i="0" u="none" strike="noStrike" baseline="30000" smtClean="0">
                <a:solidFill>
                  <a:schemeClr val="bg1"/>
                </a:solidFill>
              </a:defRPr>
            </a:lvl2pPr>
            <a:lvl3pPr marL="548640" indent="0">
              <a:buFontTx/>
              <a:buNone/>
              <a:defRPr sz="2000"/>
            </a:lvl3pPr>
            <a:lvl4pPr marL="822960" indent="0">
              <a:buFontTx/>
              <a:buNone/>
              <a:defRPr sz="1800"/>
            </a:lvl4pPr>
            <a:lvl5pPr marL="105156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Second </a:t>
            </a:r>
            <a:r>
              <a:rPr lang="fr-FR" dirty="0" err="1" smtClean="0"/>
              <a:t>title</a:t>
            </a:r>
            <a:endParaRPr lang="fr-FR" dirty="0" smtClean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3290312" y="2215931"/>
            <a:ext cx="2464188" cy="1997291"/>
          </a:xfrm>
        </p:spPr>
        <p:txBody>
          <a:bodyPr>
            <a:normAutofit/>
          </a:bodyPr>
          <a:lstStyle>
            <a:lvl1pPr marL="0" marR="0" indent="0" algn="l" rtl="0">
              <a:buFontTx/>
              <a:buNone/>
              <a:defRPr sz="1200" b="0" i="0" kern="1000" spc="2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432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 lang="fr-FR" sz="1200" b="0" i="0" u="none" strike="noStrike" baseline="30000" smtClean="0">
                <a:solidFill>
                  <a:schemeClr val="bg1"/>
                </a:solidFill>
              </a:defRPr>
            </a:lvl2pPr>
            <a:lvl3pPr marL="548640" indent="0">
              <a:buFontTx/>
              <a:buNone/>
              <a:defRPr sz="2000"/>
            </a:lvl3pPr>
            <a:lvl4pPr marL="822960" indent="0">
              <a:buFontTx/>
              <a:buNone/>
              <a:defRPr sz="1800"/>
            </a:lvl4pPr>
            <a:lvl5pPr marL="105156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Insert </a:t>
            </a:r>
            <a:r>
              <a:rPr lang="fr-FR" dirty="0" err="1" smtClean="0"/>
              <a:t>yourtexthere</a:t>
            </a:r>
            <a:endParaRPr lang="fr-FR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050474" y="1619995"/>
            <a:ext cx="2464188" cy="357066"/>
          </a:xfrm>
        </p:spPr>
        <p:txBody>
          <a:bodyPr/>
          <a:lstStyle>
            <a:lvl1pPr marL="0" marR="0" indent="0" algn="l" rtl="0">
              <a:buFontTx/>
              <a:buNone/>
              <a:defRPr sz="1600" b="1" i="0" spc="3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432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 lang="fr-FR" sz="1200" b="0" i="0" u="none" strike="noStrike" baseline="30000" smtClean="0">
                <a:solidFill>
                  <a:schemeClr val="bg1"/>
                </a:solidFill>
              </a:defRPr>
            </a:lvl2pPr>
            <a:lvl3pPr marL="548640" indent="0">
              <a:buFontTx/>
              <a:buNone/>
              <a:defRPr sz="2000"/>
            </a:lvl3pPr>
            <a:lvl4pPr marL="822960" indent="0">
              <a:buFontTx/>
              <a:buNone/>
              <a:defRPr sz="1800"/>
            </a:lvl4pPr>
            <a:lvl5pPr marL="105156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Second </a:t>
            </a:r>
            <a:r>
              <a:rPr lang="fr-FR" dirty="0" err="1" smtClean="0"/>
              <a:t>title</a:t>
            </a:r>
            <a:endParaRPr lang="fr-FR" dirty="0" smtClean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6063862" y="2215931"/>
            <a:ext cx="2464188" cy="1997291"/>
          </a:xfrm>
        </p:spPr>
        <p:txBody>
          <a:bodyPr>
            <a:normAutofit/>
          </a:bodyPr>
          <a:lstStyle>
            <a:lvl1pPr marL="0" marR="0" indent="0" algn="l" rtl="0">
              <a:buFontTx/>
              <a:buNone/>
              <a:defRPr sz="1200" b="0" i="0" kern="1000" spc="2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432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 lang="fr-FR" sz="1200" b="0" i="0" u="none" strike="noStrike" baseline="30000" smtClean="0">
                <a:solidFill>
                  <a:schemeClr val="bg1"/>
                </a:solidFill>
              </a:defRPr>
            </a:lvl2pPr>
            <a:lvl3pPr marL="548640" indent="0">
              <a:buFontTx/>
              <a:buNone/>
              <a:defRPr sz="2000"/>
            </a:lvl3pPr>
            <a:lvl4pPr marL="822960" indent="0">
              <a:buFontTx/>
              <a:buNone/>
              <a:defRPr sz="1800"/>
            </a:lvl4pPr>
            <a:lvl5pPr marL="105156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Insert </a:t>
            </a:r>
            <a:r>
              <a:rPr lang="fr-FR" dirty="0" err="1" smtClean="0"/>
              <a:t>yourtexthere</a:t>
            </a:r>
            <a:endParaRPr lang="fr-FR" dirty="0" smtClean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9750" y="851769"/>
            <a:ext cx="5080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5873" y="137394"/>
            <a:ext cx="8229600" cy="742950"/>
          </a:xfrm>
        </p:spPr>
        <p:txBody>
          <a:bodyPr lIns="0" rIns="0"/>
          <a:lstStyle>
            <a:lvl1pPr>
              <a:defRPr b="0" i="0" kern="10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560419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H="1">
            <a:off x="8366125" y="4537075"/>
            <a:ext cx="777875" cy="606425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546600"/>
            <a:ext cx="8366125" cy="606425"/>
          </a:xfrm>
          <a:prstGeom prst="rect">
            <a:avLst/>
          </a:prstGeom>
          <a:solidFill>
            <a:srgbClr val="DC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5" name="Image 5" descr="HH-PPT Logo-bottom line.png"/>
          <p:cNvPicPr>
            <a:picLocks noChangeAspect="1"/>
          </p:cNvPicPr>
          <p:nvPr userDrawn="1"/>
        </p:nvPicPr>
        <p:blipFill>
          <a:blip r:embed="rId3" cstate="email">
            <a:alphaModFix amt="40000"/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0225" y="4789488"/>
            <a:ext cx="20240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254125"/>
            <a:ext cx="83661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43450" y="1146240"/>
            <a:ext cx="7848600" cy="1286362"/>
          </a:xfrm>
        </p:spPr>
        <p:txBody>
          <a:bodyPr anchor="b">
            <a:noAutofit/>
          </a:bodyPr>
          <a:lstStyle>
            <a:lvl1pPr>
              <a:defRPr sz="5000" b="0" i="0" cap="all" spc="300" baseline="0">
                <a:solidFill>
                  <a:srgbClr val="FFFFFF"/>
                </a:solidFill>
                <a:latin typeface="Roboto Slab Regular"/>
                <a:cs typeface="Roboto Slab Regular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66125" y="4586288"/>
            <a:ext cx="777875" cy="508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 b="0" i="0" smtClean="0">
                <a:solidFill>
                  <a:schemeClr val="bg1"/>
                </a:solidFill>
                <a:latin typeface="Roboto Slab Thin"/>
                <a:ea typeface="+mn-ea"/>
                <a:cs typeface="Roboto Slab Thin"/>
              </a:defRPr>
            </a:lvl1pPr>
          </a:lstStyle>
          <a:p>
            <a:pPr>
              <a:defRPr/>
            </a:pPr>
            <a:fld id="{639A3823-21C6-5641-89F3-106DDA75D737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6637647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H="1">
            <a:off x="8366125" y="4546600"/>
            <a:ext cx="777875" cy="606425"/>
          </a:xfrm>
          <a:prstGeom prst="rect">
            <a:avLst/>
          </a:prstGeom>
          <a:solidFill>
            <a:srgbClr val="DC28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546600"/>
            <a:ext cx="8366125" cy="606425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5" name="Image 5" descr="HH-PPT Logo-bottom line.png"/>
          <p:cNvPicPr>
            <a:picLocks noChangeAspect="1"/>
          </p:cNvPicPr>
          <p:nvPr userDrawn="1"/>
        </p:nvPicPr>
        <p:blipFill>
          <a:blip r:embed="rId3" cstate="email">
            <a:alphaModFix amt="40000"/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0225" y="4789488"/>
            <a:ext cx="20240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254125"/>
            <a:ext cx="8540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43450" y="1167761"/>
            <a:ext cx="7848600" cy="1286362"/>
          </a:xfrm>
        </p:spPr>
        <p:txBody>
          <a:bodyPr anchor="b">
            <a:noAutofit/>
          </a:bodyPr>
          <a:lstStyle>
            <a:lvl1pPr>
              <a:defRPr sz="5000" b="0" i="0" cap="all" spc="300" baseline="0">
                <a:solidFill>
                  <a:srgbClr val="FFFFFF"/>
                </a:solidFill>
                <a:latin typeface="Roboto Slab Regular"/>
                <a:cs typeface="Roboto Slab Regular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66125" y="4586288"/>
            <a:ext cx="777875" cy="508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 b="0" i="0" smtClean="0">
                <a:solidFill>
                  <a:schemeClr val="bg1"/>
                </a:solidFill>
                <a:latin typeface="Roboto Slab Thin"/>
                <a:ea typeface="+mn-ea"/>
                <a:cs typeface="Roboto Slab Thin"/>
              </a:defRPr>
            </a:lvl1pPr>
          </a:lstStyle>
          <a:p>
            <a:pPr>
              <a:defRPr/>
            </a:pPr>
            <a:fld id="{58467FF6-48FA-2946-BF43-5BFF4521ED0F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4620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254125"/>
            <a:ext cx="83661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 flipH="1">
            <a:off x="8366125" y="4537075"/>
            <a:ext cx="777875" cy="606425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546600"/>
            <a:ext cx="8366125" cy="606425"/>
          </a:xfrm>
          <a:prstGeom prst="rect">
            <a:avLst/>
          </a:prstGeom>
          <a:solidFill>
            <a:srgbClr val="DC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6" name="Image 6" descr="HH-PPT Logo-bottom line.png"/>
          <p:cNvPicPr>
            <a:picLocks noChangeAspect="1"/>
          </p:cNvPicPr>
          <p:nvPr userDrawn="1"/>
        </p:nvPicPr>
        <p:blipFill>
          <a:blip r:embed="rId4" cstate="email">
            <a:alphaModFix amt="40000"/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0225" y="4789488"/>
            <a:ext cx="20240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43450" y="1146240"/>
            <a:ext cx="7848600" cy="1286362"/>
          </a:xfrm>
        </p:spPr>
        <p:txBody>
          <a:bodyPr anchor="b">
            <a:noAutofit/>
          </a:bodyPr>
          <a:lstStyle>
            <a:lvl1pPr>
              <a:defRPr sz="5000" b="0" i="0" cap="all" spc="300" baseline="0">
                <a:solidFill>
                  <a:srgbClr val="FFFFFF"/>
                </a:solidFill>
                <a:latin typeface="Roboto Slab Regular"/>
                <a:cs typeface="Roboto Slab Regular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66125" y="4586288"/>
            <a:ext cx="777875" cy="508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 b="0" i="0" smtClean="0">
                <a:solidFill>
                  <a:schemeClr val="bg1"/>
                </a:solidFill>
                <a:latin typeface="Roboto Slab Thin"/>
                <a:ea typeface="+mn-ea"/>
                <a:cs typeface="Roboto Slab Thin"/>
              </a:defRPr>
            </a:lvl1pPr>
          </a:lstStyle>
          <a:p>
            <a:pPr>
              <a:defRPr/>
            </a:pPr>
            <a:fld id="{FFB43A76-9347-5341-A05E-0D99F9C472A5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235925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254125"/>
            <a:ext cx="8540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 flipH="1">
            <a:off x="8366125" y="4546600"/>
            <a:ext cx="777875" cy="606425"/>
          </a:xfrm>
          <a:prstGeom prst="rect">
            <a:avLst/>
          </a:prstGeom>
          <a:solidFill>
            <a:srgbClr val="DC28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546600"/>
            <a:ext cx="8366125" cy="606425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6" name="Image 6" descr="HH-PPT Logo-bottom line.png"/>
          <p:cNvPicPr>
            <a:picLocks noChangeAspect="1"/>
          </p:cNvPicPr>
          <p:nvPr userDrawn="1"/>
        </p:nvPicPr>
        <p:blipFill>
          <a:blip r:embed="rId4" cstate="email">
            <a:alphaModFix amt="40000"/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0225" y="4789488"/>
            <a:ext cx="20240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43450" y="1167761"/>
            <a:ext cx="7848600" cy="1286362"/>
          </a:xfrm>
        </p:spPr>
        <p:txBody>
          <a:bodyPr anchor="b">
            <a:noAutofit/>
          </a:bodyPr>
          <a:lstStyle>
            <a:lvl1pPr>
              <a:defRPr sz="5000" b="0" i="0" cap="all" spc="300" baseline="0">
                <a:solidFill>
                  <a:srgbClr val="FFFFFF"/>
                </a:solidFill>
                <a:latin typeface="Roboto Slab Regular"/>
                <a:cs typeface="Roboto Slab Regular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66125" y="4586288"/>
            <a:ext cx="777875" cy="508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 b="0" i="0" smtClean="0">
                <a:solidFill>
                  <a:schemeClr val="bg1"/>
                </a:solidFill>
                <a:latin typeface="Roboto Slab Thin"/>
                <a:ea typeface="+mn-ea"/>
                <a:cs typeface="Roboto Slab Thin"/>
              </a:defRPr>
            </a:lvl1pPr>
          </a:lstStyle>
          <a:p>
            <a:pPr>
              <a:defRPr/>
            </a:pPr>
            <a:fld id="{F9BCC6C9-19CE-7B46-B255-D26656AA1D3F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9949285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254125"/>
            <a:ext cx="83661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 flipH="1">
            <a:off x="8366125" y="4537075"/>
            <a:ext cx="777875" cy="606425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546600"/>
            <a:ext cx="8366125" cy="606425"/>
          </a:xfrm>
          <a:prstGeom prst="rect">
            <a:avLst/>
          </a:prstGeom>
          <a:solidFill>
            <a:srgbClr val="DC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6" name="Image 6" descr="HH-PPT Logo-bottom line.png"/>
          <p:cNvPicPr>
            <a:picLocks noChangeAspect="1"/>
          </p:cNvPicPr>
          <p:nvPr userDrawn="1"/>
        </p:nvPicPr>
        <p:blipFill>
          <a:blip r:embed="rId4" cstate="email">
            <a:alphaModFix amt="40000"/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0225" y="4789488"/>
            <a:ext cx="20240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43450" y="1146240"/>
            <a:ext cx="7848600" cy="1286362"/>
          </a:xfrm>
        </p:spPr>
        <p:txBody>
          <a:bodyPr anchor="b">
            <a:noAutofit/>
          </a:bodyPr>
          <a:lstStyle>
            <a:lvl1pPr>
              <a:defRPr sz="5000" b="0" i="0" cap="all" spc="300" baseline="0">
                <a:solidFill>
                  <a:srgbClr val="FFFFFF"/>
                </a:solidFill>
                <a:latin typeface="Roboto Slab Regular"/>
                <a:cs typeface="Roboto Slab Regular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66125" y="4586288"/>
            <a:ext cx="777875" cy="508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 b="0" i="0" smtClean="0">
                <a:solidFill>
                  <a:schemeClr val="bg1"/>
                </a:solidFill>
                <a:latin typeface="Roboto Slab Thin"/>
                <a:ea typeface="+mn-ea"/>
                <a:cs typeface="Roboto Slab Thin"/>
              </a:defRPr>
            </a:lvl1pPr>
          </a:lstStyle>
          <a:p>
            <a:pPr>
              <a:defRPr/>
            </a:pPr>
            <a:fld id="{837D5F30-0BCB-5342-ACC7-322207A5DD0C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0175437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254125"/>
            <a:ext cx="8540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 flipH="1">
            <a:off x="8366125" y="4546600"/>
            <a:ext cx="777875" cy="606425"/>
          </a:xfrm>
          <a:prstGeom prst="rect">
            <a:avLst/>
          </a:prstGeom>
          <a:solidFill>
            <a:srgbClr val="DC28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546600"/>
            <a:ext cx="8366125" cy="606425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6" name="Image 6" descr="HH-PPT Logo-bottom line.png"/>
          <p:cNvPicPr>
            <a:picLocks noChangeAspect="1"/>
          </p:cNvPicPr>
          <p:nvPr userDrawn="1"/>
        </p:nvPicPr>
        <p:blipFill>
          <a:blip r:embed="rId4" cstate="email">
            <a:alphaModFix amt="40000"/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0225" y="4789488"/>
            <a:ext cx="20240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43450" y="1167761"/>
            <a:ext cx="7848600" cy="1286362"/>
          </a:xfrm>
        </p:spPr>
        <p:txBody>
          <a:bodyPr anchor="b">
            <a:noAutofit/>
          </a:bodyPr>
          <a:lstStyle>
            <a:lvl1pPr>
              <a:defRPr sz="5000" b="0" i="0" cap="all" spc="300" baseline="0">
                <a:solidFill>
                  <a:srgbClr val="FFFFFF"/>
                </a:solidFill>
                <a:latin typeface="Roboto Slab Regular"/>
                <a:cs typeface="Roboto Slab Regular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66125" y="4586288"/>
            <a:ext cx="777875" cy="508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 b="0" i="0" smtClean="0">
                <a:solidFill>
                  <a:schemeClr val="bg1"/>
                </a:solidFill>
                <a:latin typeface="Roboto Slab Thin"/>
                <a:ea typeface="+mn-ea"/>
                <a:cs typeface="Roboto Slab Thin"/>
              </a:defRPr>
            </a:lvl1pPr>
          </a:lstStyle>
          <a:p>
            <a:pPr>
              <a:defRPr/>
            </a:pPr>
            <a:fld id="{67320C9E-A3F9-4D42-8196-1E7F4254F4CE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4835011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254125"/>
            <a:ext cx="83661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 flipH="1">
            <a:off x="8366125" y="4537075"/>
            <a:ext cx="777875" cy="606425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546600"/>
            <a:ext cx="8366125" cy="606425"/>
          </a:xfrm>
          <a:prstGeom prst="rect">
            <a:avLst/>
          </a:prstGeom>
          <a:solidFill>
            <a:srgbClr val="DC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6" name="Image 6" descr="HH-PPT Logo-bottom line.png"/>
          <p:cNvPicPr>
            <a:picLocks noChangeAspect="1"/>
          </p:cNvPicPr>
          <p:nvPr userDrawn="1"/>
        </p:nvPicPr>
        <p:blipFill>
          <a:blip r:embed="rId4" cstate="email">
            <a:alphaModFix amt="40000"/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0225" y="4789488"/>
            <a:ext cx="20240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43450" y="1146240"/>
            <a:ext cx="7848600" cy="1286362"/>
          </a:xfrm>
        </p:spPr>
        <p:txBody>
          <a:bodyPr anchor="b">
            <a:noAutofit/>
          </a:bodyPr>
          <a:lstStyle>
            <a:lvl1pPr>
              <a:defRPr sz="5000" b="0" i="0" cap="all" spc="300" baseline="0">
                <a:solidFill>
                  <a:srgbClr val="FFFFFF"/>
                </a:solidFill>
                <a:latin typeface="Roboto Slab Regular"/>
                <a:cs typeface="Roboto Slab Regular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66125" y="4586288"/>
            <a:ext cx="777875" cy="508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 b="0" i="0" smtClean="0">
                <a:solidFill>
                  <a:schemeClr val="bg1"/>
                </a:solidFill>
                <a:latin typeface="Roboto Slab Thin"/>
                <a:ea typeface="+mn-ea"/>
                <a:cs typeface="Roboto Slab Thin"/>
              </a:defRPr>
            </a:lvl1pPr>
          </a:lstStyle>
          <a:p>
            <a:pPr>
              <a:defRPr/>
            </a:pPr>
            <a:fld id="{87153ACD-B389-4146-A8A7-75AA52786883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1077846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254125"/>
            <a:ext cx="8540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 flipH="1">
            <a:off x="8366125" y="4546600"/>
            <a:ext cx="777875" cy="606425"/>
          </a:xfrm>
          <a:prstGeom prst="rect">
            <a:avLst/>
          </a:prstGeom>
          <a:solidFill>
            <a:srgbClr val="DC28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546600"/>
            <a:ext cx="8366125" cy="606425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6" name="Image 6" descr="HH-PPT Logo-bottom line.png"/>
          <p:cNvPicPr>
            <a:picLocks noChangeAspect="1"/>
          </p:cNvPicPr>
          <p:nvPr userDrawn="1"/>
        </p:nvPicPr>
        <p:blipFill>
          <a:blip r:embed="rId4" cstate="email">
            <a:alphaModFix amt="40000"/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0225" y="4789488"/>
            <a:ext cx="20240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43450" y="1167761"/>
            <a:ext cx="7848600" cy="1286362"/>
          </a:xfrm>
        </p:spPr>
        <p:txBody>
          <a:bodyPr anchor="b">
            <a:noAutofit/>
          </a:bodyPr>
          <a:lstStyle>
            <a:lvl1pPr>
              <a:defRPr sz="5000" b="0" i="0" cap="all" spc="300" baseline="0">
                <a:solidFill>
                  <a:srgbClr val="FFFFFF"/>
                </a:solidFill>
                <a:latin typeface="Roboto Slab Regular"/>
                <a:cs typeface="Roboto Slab Regular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66125" y="4586288"/>
            <a:ext cx="777875" cy="508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 b="0" i="0" smtClean="0">
                <a:solidFill>
                  <a:schemeClr val="bg1"/>
                </a:solidFill>
                <a:latin typeface="Roboto Slab Thin"/>
                <a:ea typeface="+mn-ea"/>
                <a:cs typeface="Roboto Slab Thin"/>
              </a:defRPr>
            </a:lvl1pPr>
          </a:lstStyle>
          <a:p>
            <a:pPr>
              <a:defRPr/>
            </a:pPr>
            <a:fld id="{96ED6D49-2263-E84A-901F-9AB0AD4BE967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226372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 blocks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0" y="1458250"/>
            <a:ext cx="2464188" cy="357066"/>
          </a:xfrm>
        </p:spPr>
        <p:txBody>
          <a:bodyPr/>
          <a:lstStyle>
            <a:lvl1pPr marL="0" marR="0" indent="0" algn="l" rtl="0">
              <a:buFontTx/>
              <a:buNone/>
              <a:defRPr sz="1600" b="1" i="0" spc="3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432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 lang="fr-FR" sz="1200" b="0" i="0" u="none" strike="noStrike" baseline="30000" smtClean="0">
                <a:solidFill>
                  <a:schemeClr val="bg1"/>
                </a:solidFill>
              </a:defRPr>
            </a:lvl2pPr>
            <a:lvl3pPr marL="548640" indent="0">
              <a:buFontTx/>
              <a:buNone/>
              <a:defRPr sz="2000"/>
            </a:lvl3pPr>
            <a:lvl4pPr marL="822960" indent="0">
              <a:buFontTx/>
              <a:buNone/>
              <a:defRPr sz="1800"/>
            </a:lvl4pPr>
            <a:lvl5pPr marL="105156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Second </a:t>
            </a:r>
            <a:r>
              <a:rPr lang="fr-FR" dirty="0" err="1" smtClean="0"/>
              <a:t>title</a:t>
            </a:r>
            <a:endParaRPr lang="fr-FR" dirty="0" smtClean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34054" y="2082761"/>
            <a:ext cx="2464188" cy="1997291"/>
          </a:xfrm>
        </p:spPr>
        <p:txBody>
          <a:bodyPr>
            <a:normAutofit/>
          </a:bodyPr>
          <a:lstStyle>
            <a:lvl1pPr marL="0" marR="0" indent="0" algn="l" rtl="0">
              <a:buFontTx/>
              <a:buNone/>
              <a:defRPr sz="1200" b="0" i="0" kern="1000" spc="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432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 lang="fr-FR" sz="1200" b="0" i="0" u="none" strike="noStrike" baseline="30000" smtClean="0">
                <a:solidFill>
                  <a:schemeClr val="bg1"/>
                </a:solidFill>
              </a:defRPr>
            </a:lvl2pPr>
            <a:lvl3pPr marL="548640" indent="0">
              <a:buFontTx/>
              <a:buNone/>
              <a:defRPr sz="2000"/>
            </a:lvl3pPr>
            <a:lvl4pPr marL="822960" indent="0">
              <a:buFontTx/>
              <a:buNone/>
              <a:defRPr sz="1800"/>
            </a:lvl4pPr>
            <a:lvl5pPr marL="105156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Insert </a:t>
            </a:r>
            <a:r>
              <a:rPr lang="fr-FR" dirty="0" err="1" smtClean="0"/>
              <a:t>yourtexthere</a:t>
            </a:r>
            <a:endParaRPr lang="fr-FR" dirty="0" smtClean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3296008" y="1486825"/>
            <a:ext cx="2464188" cy="357066"/>
          </a:xfrm>
        </p:spPr>
        <p:txBody>
          <a:bodyPr/>
          <a:lstStyle>
            <a:lvl1pPr marL="0" marR="0" indent="0" algn="l" rtl="0">
              <a:buFontTx/>
              <a:buNone/>
              <a:defRPr sz="1600" b="1" i="0" spc="3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432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 lang="fr-FR" sz="1200" b="0" i="0" u="none" strike="noStrike" baseline="30000" smtClean="0">
                <a:solidFill>
                  <a:schemeClr val="bg1"/>
                </a:solidFill>
              </a:defRPr>
            </a:lvl2pPr>
            <a:lvl3pPr marL="548640" indent="0">
              <a:buFontTx/>
              <a:buNone/>
              <a:defRPr sz="2000"/>
            </a:lvl3pPr>
            <a:lvl4pPr marL="822960" indent="0">
              <a:buFontTx/>
              <a:buNone/>
              <a:defRPr sz="1800"/>
            </a:lvl4pPr>
            <a:lvl5pPr marL="105156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Second </a:t>
            </a:r>
            <a:r>
              <a:rPr lang="fr-FR" dirty="0" err="1" smtClean="0"/>
              <a:t>title</a:t>
            </a:r>
            <a:endParaRPr lang="fr-FR" dirty="0" smtClean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3290312" y="2082761"/>
            <a:ext cx="2464188" cy="1997291"/>
          </a:xfrm>
        </p:spPr>
        <p:txBody>
          <a:bodyPr>
            <a:normAutofit/>
          </a:bodyPr>
          <a:lstStyle>
            <a:lvl1pPr marL="0" marR="0" indent="0" algn="l" rtl="0">
              <a:buFontTx/>
              <a:buNone/>
              <a:defRPr sz="1200" b="0" i="0" kern="1000" spc="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432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 lang="fr-FR" sz="1200" b="0" i="0" u="none" strike="noStrike" baseline="30000" smtClean="0">
                <a:solidFill>
                  <a:schemeClr val="bg1"/>
                </a:solidFill>
              </a:defRPr>
            </a:lvl2pPr>
            <a:lvl3pPr marL="548640" indent="0">
              <a:buFontTx/>
              <a:buNone/>
              <a:defRPr sz="2000"/>
            </a:lvl3pPr>
            <a:lvl4pPr marL="822960" indent="0">
              <a:buFontTx/>
              <a:buNone/>
              <a:defRPr sz="1800"/>
            </a:lvl4pPr>
            <a:lvl5pPr marL="105156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Insert </a:t>
            </a:r>
            <a:r>
              <a:rPr lang="fr-FR" dirty="0" err="1" smtClean="0"/>
              <a:t>yourtexthere</a:t>
            </a:r>
            <a:endParaRPr lang="fr-FR" dirty="0" smtClean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050474" y="1486825"/>
            <a:ext cx="2464188" cy="357066"/>
          </a:xfrm>
        </p:spPr>
        <p:txBody>
          <a:bodyPr/>
          <a:lstStyle>
            <a:lvl1pPr marL="0" marR="0" indent="0" algn="l" rtl="0">
              <a:buFontTx/>
              <a:buNone/>
              <a:defRPr sz="1600" b="1" i="0" spc="3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432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 lang="fr-FR" sz="1200" b="0" i="0" u="none" strike="noStrike" baseline="30000" smtClean="0">
                <a:solidFill>
                  <a:schemeClr val="bg1"/>
                </a:solidFill>
              </a:defRPr>
            </a:lvl2pPr>
            <a:lvl3pPr marL="548640" indent="0">
              <a:buFontTx/>
              <a:buNone/>
              <a:defRPr sz="2000"/>
            </a:lvl3pPr>
            <a:lvl4pPr marL="822960" indent="0">
              <a:buFontTx/>
              <a:buNone/>
              <a:defRPr sz="1800"/>
            </a:lvl4pPr>
            <a:lvl5pPr marL="105156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Second </a:t>
            </a:r>
            <a:r>
              <a:rPr lang="fr-FR" dirty="0" err="1" smtClean="0"/>
              <a:t>title</a:t>
            </a:r>
            <a:endParaRPr lang="fr-FR" dirty="0" smtClean="0"/>
          </a:p>
        </p:txBody>
      </p:sp>
      <p:sp>
        <p:nvSpPr>
          <p:cNvPr id="25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6063862" y="2082761"/>
            <a:ext cx="2464188" cy="1997291"/>
          </a:xfrm>
        </p:spPr>
        <p:txBody>
          <a:bodyPr>
            <a:normAutofit/>
          </a:bodyPr>
          <a:lstStyle>
            <a:lvl1pPr marL="0" marR="0" indent="0" algn="l" rtl="0">
              <a:buFontTx/>
              <a:buNone/>
              <a:defRPr sz="1200" b="0" i="0" kern="1000" spc="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432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 lang="fr-FR" sz="1200" b="0" i="0" u="none" strike="noStrike" baseline="30000" smtClean="0">
                <a:solidFill>
                  <a:schemeClr val="bg1"/>
                </a:solidFill>
              </a:defRPr>
            </a:lvl2pPr>
            <a:lvl3pPr marL="548640" indent="0">
              <a:buFontTx/>
              <a:buNone/>
              <a:defRPr sz="2000"/>
            </a:lvl3pPr>
            <a:lvl4pPr marL="822960" indent="0">
              <a:buFontTx/>
              <a:buNone/>
              <a:defRPr sz="1800"/>
            </a:lvl4pPr>
            <a:lvl5pPr marL="105156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Insert </a:t>
            </a:r>
            <a:r>
              <a:rPr lang="fr-FR" dirty="0" err="1" smtClean="0"/>
              <a:t>yourtexthere</a:t>
            </a:r>
            <a:endParaRPr lang="fr-FR" dirty="0" smtClean="0"/>
          </a:p>
        </p:txBody>
      </p:sp>
      <p:sp>
        <p:nvSpPr>
          <p:cNvPr id="30" name="Rectangle 29"/>
          <p:cNvSpPr/>
          <p:nvPr userDrawn="1"/>
        </p:nvSpPr>
        <p:spPr>
          <a:xfrm flipH="1">
            <a:off x="8366125" y="4546600"/>
            <a:ext cx="777875" cy="606425"/>
          </a:xfrm>
          <a:prstGeom prst="rect">
            <a:avLst/>
          </a:prstGeom>
          <a:solidFill>
            <a:srgbClr val="DC28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0" y="4546600"/>
            <a:ext cx="8366125" cy="606425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Image 31" descr="HH-PPT Logo-bottom line.png"/>
          <p:cNvPicPr>
            <a:picLocks noChangeAspect="1"/>
          </p:cNvPicPr>
          <p:nvPr userDrawn="1"/>
        </p:nvPicPr>
        <p:blipFill>
          <a:blip r:embed="rId2" cstate="email">
            <a:alphaModFix amt="40000"/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0225" y="4789488"/>
            <a:ext cx="20240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66125" y="4586288"/>
            <a:ext cx="777875" cy="508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 b="0" i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39A279-FA8F-A248-88EC-E07B00026817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9750" y="851769"/>
            <a:ext cx="5080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35873" y="137394"/>
            <a:ext cx="8229600" cy="742950"/>
          </a:xfrm>
        </p:spPr>
        <p:txBody>
          <a:bodyPr lIns="0" rIns="0"/>
          <a:lstStyle>
            <a:lvl1pPr>
              <a:defRPr b="0" i="0" kern="1000" spc="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2138395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254125"/>
            <a:ext cx="83661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 flipH="1">
            <a:off x="8366125" y="4537075"/>
            <a:ext cx="777875" cy="606425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546600"/>
            <a:ext cx="8366125" cy="606425"/>
          </a:xfrm>
          <a:prstGeom prst="rect">
            <a:avLst/>
          </a:prstGeom>
          <a:solidFill>
            <a:srgbClr val="DC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6" name="Image 6" descr="HH-PPT Logo-bottom line.png"/>
          <p:cNvPicPr>
            <a:picLocks noChangeAspect="1"/>
          </p:cNvPicPr>
          <p:nvPr userDrawn="1"/>
        </p:nvPicPr>
        <p:blipFill>
          <a:blip r:embed="rId4" cstate="email">
            <a:alphaModFix amt="40000"/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0225" y="4789488"/>
            <a:ext cx="20240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43450" y="1146240"/>
            <a:ext cx="7848600" cy="1286362"/>
          </a:xfrm>
        </p:spPr>
        <p:txBody>
          <a:bodyPr anchor="b">
            <a:noAutofit/>
          </a:bodyPr>
          <a:lstStyle>
            <a:lvl1pPr>
              <a:defRPr sz="5000" b="0" i="0" cap="all" spc="300" baseline="0">
                <a:solidFill>
                  <a:srgbClr val="FFFFFF"/>
                </a:solidFill>
                <a:latin typeface="Roboto Slab Regular"/>
                <a:cs typeface="Roboto Slab Regular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66125" y="4586288"/>
            <a:ext cx="777875" cy="508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 b="0" i="0" smtClean="0">
                <a:solidFill>
                  <a:schemeClr val="bg1"/>
                </a:solidFill>
                <a:latin typeface="Roboto Slab Thin"/>
                <a:ea typeface="+mn-ea"/>
                <a:cs typeface="Roboto Slab Thin"/>
              </a:defRPr>
            </a:lvl1pPr>
          </a:lstStyle>
          <a:p>
            <a:pPr>
              <a:defRPr/>
            </a:pPr>
            <a:fld id="{3D981C77-50B4-AC41-B7DA-FE4DDF2B68D6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455983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254125"/>
            <a:ext cx="8540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 flipH="1">
            <a:off x="8366125" y="4546600"/>
            <a:ext cx="777875" cy="606425"/>
          </a:xfrm>
          <a:prstGeom prst="rect">
            <a:avLst/>
          </a:prstGeom>
          <a:solidFill>
            <a:srgbClr val="DC28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546600"/>
            <a:ext cx="8366125" cy="606425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6" name="Image 6" descr="HH-PPT Logo-bottom line.png"/>
          <p:cNvPicPr>
            <a:picLocks noChangeAspect="1"/>
          </p:cNvPicPr>
          <p:nvPr userDrawn="1"/>
        </p:nvPicPr>
        <p:blipFill>
          <a:blip r:embed="rId4" cstate="email">
            <a:alphaModFix amt="40000"/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0225" y="4789488"/>
            <a:ext cx="20240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43450" y="1167761"/>
            <a:ext cx="7848600" cy="1286362"/>
          </a:xfrm>
        </p:spPr>
        <p:txBody>
          <a:bodyPr anchor="b">
            <a:noAutofit/>
          </a:bodyPr>
          <a:lstStyle>
            <a:lvl1pPr>
              <a:defRPr sz="5000" b="0" i="0" cap="all" spc="300" baseline="0">
                <a:solidFill>
                  <a:srgbClr val="FFFFFF"/>
                </a:solidFill>
                <a:latin typeface="Roboto Slab Regular"/>
                <a:cs typeface="Roboto Slab Regular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66125" y="4586288"/>
            <a:ext cx="777875" cy="508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 b="0" i="0" smtClean="0">
                <a:solidFill>
                  <a:schemeClr val="bg1"/>
                </a:solidFill>
                <a:latin typeface="Roboto Slab Thin"/>
                <a:ea typeface="+mn-ea"/>
                <a:cs typeface="Roboto Slab Thin"/>
              </a:defRPr>
            </a:lvl1pPr>
          </a:lstStyle>
          <a:p>
            <a:pPr>
              <a:defRPr/>
            </a:pPr>
            <a:fld id="{B31BA963-6CD0-8242-B84A-7D3D275A13C5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1484585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254125"/>
            <a:ext cx="83661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 flipH="1">
            <a:off x="8366125" y="4537075"/>
            <a:ext cx="777875" cy="606425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546600"/>
            <a:ext cx="8366125" cy="606425"/>
          </a:xfrm>
          <a:prstGeom prst="rect">
            <a:avLst/>
          </a:prstGeom>
          <a:solidFill>
            <a:srgbClr val="DC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6" name="Image 6" descr="HH-PPT Logo-bottom line.png"/>
          <p:cNvPicPr>
            <a:picLocks noChangeAspect="1"/>
          </p:cNvPicPr>
          <p:nvPr userDrawn="1"/>
        </p:nvPicPr>
        <p:blipFill>
          <a:blip r:embed="rId4" cstate="email">
            <a:alphaModFix amt="40000"/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0225" y="4789488"/>
            <a:ext cx="20240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43450" y="1146240"/>
            <a:ext cx="7848600" cy="1286362"/>
          </a:xfrm>
        </p:spPr>
        <p:txBody>
          <a:bodyPr anchor="b">
            <a:noAutofit/>
          </a:bodyPr>
          <a:lstStyle>
            <a:lvl1pPr>
              <a:defRPr sz="5000" b="0" i="0" cap="all" spc="300" baseline="0">
                <a:solidFill>
                  <a:srgbClr val="FFFFFF"/>
                </a:solidFill>
                <a:latin typeface="Roboto Slab Regular"/>
                <a:cs typeface="Roboto Slab Regular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66125" y="4586288"/>
            <a:ext cx="777875" cy="508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 b="0" i="0" smtClean="0">
                <a:solidFill>
                  <a:schemeClr val="bg1"/>
                </a:solidFill>
                <a:latin typeface="Roboto Slab Thin"/>
                <a:ea typeface="+mn-ea"/>
                <a:cs typeface="Roboto Slab Thin"/>
              </a:defRPr>
            </a:lvl1pPr>
          </a:lstStyle>
          <a:p>
            <a:pPr>
              <a:defRPr/>
            </a:pPr>
            <a:fld id="{7122D288-E69F-C44C-B3C5-0D2407361325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5714404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H="1">
            <a:off x="8366125" y="4546600"/>
            <a:ext cx="777875" cy="606425"/>
          </a:xfrm>
          <a:prstGeom prst="rect">
            <a:avLst/>
          </a:prstGeom>
          <a:solidFill>
            <a:srgbClr val="DC28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546600"/>
            <a:ext cx="8366125" cy="606425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5" name="Image 5" descr="HH-PPT Logo-bottom line.png"/>
          <p:cNvPicPr>
            <a:picLocks noChangeAspect="1"/>
          </p:cNvPicPr>
          <p:nvPr userDrawn="1"/>
        </p:nvPicPr>
        <p:blipFill>
          <a:blip r:embed="rId3" cstate="email">
            <a:alphaModFix amt="40000"/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0225" y="4789488"/>
            <a:ext cx="20240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254125"/>
            <a:ext cx="8540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43450" y="1167761"/>
            <a:ext cx="7848600" cy="1286362"/>
          </a:xfrm>
        </p:spPr>
        <p:txBody>
          <a:bodyPr anchor="b">
            <a:noAutofit/>
          </a:bodyPr>
          <a:lstStyle>
            <a:lvl1pPr>
              <a:defRPr sz="5000" b="0" i="0" cap="all" spc="300" baseline="0">
                <a:solidFill>
                  <a:srgbClr val="FFFFFF"/>
                </a:solidFill>
                <a:latin typeface="Roboto Slab Regular"/>
                <a:cs typeface="Roboto Slab Regular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66125" y="4586288"/>
            <a:ext cx="777875" cy="508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 b="0" i="0" smtClean="0">
                <a:solidFill>
                  <a:schemeClr val="bg1"/>
                </a:solidFill>
                <a:latin typeface="Roboto Slab Thin"/>
                <a:ea typeface="+mn-ea"/>
                <a:cs typeface="Roboto Slab Thin"/>
              </a:defRPr>
            </a:lvl1pPr>
          </a:lstStyle>
          <a:p>
            <a:pPr>
              <a:defRPr/>
            </a:pPr>
            <a:fld id="{7E59D685-4FBA-D14C-8B79-26C5635E51AF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2807812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254125"/>
            <a:ext cx="83661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 flipH="1">
            <a:off x="8366125" y="4537075"/>
            <a:ext cx="777875" cy="606425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546600"/>
            <a:ext cx="8366125" cy="606425"/>
          </a:xfrm>
          <a:prstGeom prst="rect">
            <a:avLst/>
          </a:prstGeom>
          <a:solidFill>
            <a:srgbClr val="DC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6" name="Image 6" descr="HH-PPT Logo-bottom line.png"/>
          <p:cNvPicPr>
            <a:picLocks noChangeAspect="1"/>
          </p:cNvPicPr>
          <p:nvPr userDrawn="1"/>
        </p:nvPicPr>
        <p:blipFill>
          <a:blip r:embed="rId4" cstate="email">
            <a:alphaModFix amt="40000"/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0225" y="4789488"/>
            <a:ext cx="20240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43450" y="1146240"/>
            <a:ext cx="7848600" cy="1286362"/>
          </a:xfrm>
        </p:spPr>
        <p:txBody>
          <a:bodyPr anchor="b">
            <a:noAutofit/>
          </a:bodyPr>
          <a:lstStyle>
            <a:lvl1pPr>
              <a:defRPr sz="5000" b="0" i="0" cap="all" spc="300" baseline="0">
                <a:solidFill>
                  <a:srgbClr val="FFFFFF"/>
                </a:solidFill>
                <a:latin typeface="Roboto Slab Regular"/>
                <a:cs typeface="Roboto Slab Regular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66125" y="4586288"/>
            <a:ext cx="777875" cy="508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 b="0" i="0" smtClean="0">
                <a:solidFill>
                  <a:schemeClr val="bg1"/>
                </a:solidFill>
                <a:latin typeface="Roboto Slab Thin"/>
                <a:ea typeface="+mn-ea"/>
                <a:cs typeface="Roboto Slab Thin"/>
              </a:defRPr>
            </a:lvl1pPr>
          </a:lstStyle>
          <a:p>
            <a:pPr>
              <a:defRPr/>
            </a:pPr>
            <a:fld id="{54551866-ADE3-FC4D-A158-C64613555011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6216455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254125"/>
            <a:ext cx="8540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 flipH="1">
            <a:off x="8366125" y="4546600"/>
            <a:ext cx="777875" cy="606425"/>
          </a:xfrm>
          <a:prstGeom prst="rect">
            <a:avLst/>
          </a:prstGeom>
          <a:solidFill>
            <a:srgbClr val="DC28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546600"/>
            <a:ext cx="8366125" cy="606425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6" name="Image 6" descr="HH-PPT Logo-bottom line.png"/>
          <p:cNvPicPr>
            <a:picLocks noChangeAspect="1"/>
          </p:cNvPicPr>
          <p:nvPr userDrawn="1"/>
        </p:nvPicPr>
        <p:blipFill>
          <a:blip r:embed="rId4" cstate="email">
            <a:alphaModFix amt="40000"/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0225" y="4789488"/>
            <a:ext cx="20240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43450" y="1167761"/>
            <a:ext cx="7848600" cy="1286362"/>
          </a:xfrm>
        </p:spPr>
        <p:txBody>
          <a:bodyPr anchor="b">
            <a:noAutofit/>
          </a:bodyPr>
          <a:lstStyle>
            <a:lvl1pPr>
              <a:defRPr sz="5000" b="0" i="0" cap="all" spc="300" baseline="0">
                <a:solidFill>
                  <a:srgbClr val="FFFFFF"/>
                </a:solidFill>
                <a:latin typeface="Roboto Slab Regular"/>
                <a:cs typeface="Roboto Slab Regular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66125" y="4586288"/>
            <a:ext cx="777875" cy="508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 b="0" i="0" smtClean="0">
                <a:solidFill>
                  <a:schemeClr val="bg1"/>
                </a:solidFill>
                <a:latin typeface="Roboto Slab Thin"/>
                <a:ea typeface="+mn-ea"/>
                <a:cs typeface="Roboto Slab Thin"/>
              </a:defRPr>
            </a:lvl1pPr>
          </a:lstStyle>
          <a:p>
            <a:pPr>
              <a:defRPr/>
            </a:pPr>
            <a:fld id="{6C982EF9-D2C6-BF44-A461-90E62F5E381F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8564528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254125"/>
            <a:ext cx="83661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 flipH="1">
            <a:off x="8366125" y="4537075"/>
            <a:ext cx="777875" cy="606425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546600"/>
            <a:ext cx="8366125" cy="606425"/>
          </a:xfrm>
          <a:prstGeom prst="rect">
            <a:avLst/>
          </a:prstGeom>
          <a:solidFill>
            <a:srgbClr val="DC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6" name="Image 6" descr="HH-PPT Logo-bottom line.png"/>
          <p:cNvPicPr>
            <a:picLocks noChangeAspect="1"/>
          </p:cNvPicPr>
          <p:nvPr userDrawn="1"/>
        </p:nvPicPr>
        <p:blipFill>
          <a:blip r:embed="rId4" cstate="email">
            <a:alphaModFix amt="40000"/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0225" y="4789488"/>
            <a:ext cx="20240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43450" y="1146240"/>
            <a:ext cx="7848600" cy="1286362"/>
          </a:xfrm>
        </p:spPr>
        <p:txBody>
          <a:bodyPr anchor="b">
            <a:noAutofit/>
          </a:bodyPr>
          <a:lstStyle>
            <a:lvl1pPr>
              <a:defRPr sz="5000" b="0" i="0" cap="all" spc="300" baseline="0">
                <a:solidFill>
                  <a:srgbClr val="FFFFFF"/>
                </a:solidFill>
                <a:latin typeface="Roboto Slab Regular"/>
                <a:cs typeface="Roboto Slab Regular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66125" y="4586288"/>
            <a:ext cx="777875" cy="508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 b="0" i="0" smtClean="0">
                <a:solidFill>
                  <a:schemeClr val="bg1"/>
                </a:solidFill>
                <a:latin typeface="Roboto Slab Thin"/>
                <a:ea typeface="+mn-ea"/>
                <a:cs typeface="Roboto Slab Thin"/>
              </a:defRPr>
            </a:lvl1pPr>
          </a:lstStyle>
          <a:p>
            <a:pPr>
              <a:defRPr/>
            </a:pPr>
            <a:fld id="{D19DE630-4659-A241-9E42-E59678629E67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34992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254125"/>
            <a:ext cx="8540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 flipH="1">
            <a:off x="8366125" y="4546600"/>
            <a:ext cx="777875" cy="606425"/>
          </a:xfrm>
          <a:prstGeom prst="rect">
            <a:avLst/>
          </a:prstGeom>
          <a:solidFill>
            <a:srgbClr val="DC28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546600"/>
            <a:ext cx="8366125" cy="606425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6" name="Image 6" descr="HH-PPT Logo-bottom line.png"/>
          <p:cNvPicPr>
            <a:picLocks noChangeAspect="1"/>
          </p:cNvPicPr>
          <p:nvPr userDrawn="1"/>
        </p:nvPicPr>
        <p:blipFill>
          <a:blip r:embed="rId4" cstate="email">
            <a:alphaModFix amt="40000"/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0225" y="4789488"/>
            <a:ext cx="20240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43450" y="1167761"/>
            <a:ext cx="7848600" cy="1286362"/>
          </a:xfrm>
        </p:spPr>
        <p:txBody>
          <a:bodyPr anchor="b">
            <a:noAutofit/>
          </a:bodyPr>
          <a:lstStyle>
            <a:lvl1pPr>
              <a:defRPr sz="5000" b="0" i="0" cap="all" spc="300" baseline="0">
                <a:solidFill>
                  <a:srgbClr val="FFFFFF"/>
                </a:solidFill>
                <a:latin typeface="Roboto Slab Regular"/>
                <a:cs typeface="Roboto Slab Regular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66125" y="4586288"/>
            <a:ext cx="777875" cy="508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 b="0" i="0" smtClean="0">
                <a:solidFill>
                  <a:schemeClr val="bg1"/>
                </a:solidFill>
                <a:latin typeface="Roboto Slab Thin"/>
                <a:ea typeface="+mn-ea"/>
                <a:cs typeface="Roboto Slab Thin"/>
              </a:defRPr>
            </a:lvl1pPr>
          </a:lstStyle>
          <a:p>
            <a:pPr>
              <a:defRPr/>
            </a:pPr>
            <a:fld id="{2BD2A80A-0E92-8543-BBBE-D460647C3696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779889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254125"/>
            <a:ext cx="83661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 flipH="1">
            <a:off x="8366125" y="4537075"/>
            <a:ext cx="777875" cy="606425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546600"/>
            <a:ext cx="8366125" cy="606425"/>
          </a:xfrm>
          <a:prstGeom prst="rect">
            <a:avLst/>
          </a:prstGeom>
          <a:solidFill>
            <a:srgbClr val="DC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6" name="Image 6" descr="HH-PPT Logo-bottom line.png"/>
          <p:cNvPicPr>
            <a:picLocks noChangeAspect="1"/>
          </p:cNvPicPr>
          <p:nvPr userDrawn="1"/>
        </p:nvPicPr>
        <p:blipFill>
          <a:blip r:embed="rId4" cstate="email">
            <a:alphaModFix amt="40000"/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0225" y="4789488"/>
            <a:ext cx="20240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43450" y="1146240"/>
            <a:ext cx="7848600" cy="1286362"/>
          </a:xfrm>
        </p:spPr>
        <p:txBody>
          <a:bodyPr anchor="b">
            <a:noAutofit/>
          </a:bodyPr>
          <a:lstStyle>
            <a:lvl1pPr>
              <a:defRPr sz="5000" b="0" i="0" cap="all" spc="300" baseline="0">
                <a:solidFill>
                  <a:srgbClr val="FFFFFF"/>
                </a:solidFill>
                <a:latin typeface="Roboto Slab Regular"/>
                <a:cs typeface="Roboto Slab Regular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66125" y="4586288"/>
            <a:ext cx="777875" cy="508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 b="0" i="0" smtClean="0">
                <a:solidFill>
                  <a:schemeClr val="bg1"/>
                </a:solidFill>
                <a:latin typeface="Roboto Slab Thin"/>
                <a:ea typeface="+mn-ea"/>
                <a:cs typeface="Roboto Slab Thin"/>
              </a:defRPr>
            </a:lvl1pPr>
          </a:lstStyle>
          <a:p>
            <a:pPr>
              <a:defRPr/>
            </a:pPr>
            <a:fld id="{797B28F7-E632-9C44-9BD0-B2C78CD4C8CF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2473931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254125"/>
            <a:ext cx="8540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 flipH="1">
            <a:off x="8366125" y="4546600"/>
            <a:ext cx="777875" cy="606425"/>
          </a:xfrm>
          <a:prstGeom prst="rect">
            <a:avLst/>
          </a:prstGeom>
          <a:solidFill>
            <a:srgbClr val="DC28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546600"/>
            <a:ext cx="8366125" cy="606425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6" name="Image 6" descr="HH-PPT Logo-bottom line.png"/>
          <p:cNvPicPr>
            <a:picLocks noChangeAspect="1"/>
          </p:cNvPicPr>
          <p:nvPr userDrawn="1"/>
        </p:nvPicPr>
        <p:blipFill>
          <a:blip r:embed="rId4" cstate="email">
            <a:alphaModFix amt="40000"/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0225" y="4789488"/>
            <a:ext cx="20240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43450" y="1167761"/>
            <a:ext cx="7848600" cy="1286362"/>
          </a:xfrm>
        </p:spPr>
        <p:txBody>
          <a:bodyPr anchor="b">
            <a:noAutofit/>
          </a:bodyPr>
          <a:lstStyle>
            <a:lvl1pPr>
              <a:defRPr sz="5000" b="0" i="0" cap="all" spc="300" baseline="0">
                <a:solidFill>
                  <a:srgbClr val="FFFFFF"/>
                </a:solidFill>
                <a:latin typeface="Roboto Slab Regular"/>
                <a:cs typeface="Roboto Slab Regular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66125" y="4586288"/>
            <a:ext cx="777875" cy="508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 b="0" i="0" smtClean="0">
                <a:solidFill>
                  <a:schemeClr val="bg1"/>
                </a:solidFill>
                <a:latin typeface="Roboto Slab Thin"/>
                <a:ea typeface="+mn-ea"/>
                <a:cs typeface="Roboto Slab Thin"/>
              </a:defRPr>
            </a:lvl1pPr>
          </a:lstStyle>
          <a:p>
            <a:pPr>
              <a:defRPr/>
            </a:pPr>
            <a:fld id="{A96D404E-6DCB-C647-9FCF-4F28F6118677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86519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Dots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H="1">
            <a:off x="8366125" y="4546600"/>
            <a:ext cx="777875" cy="606425"/>
          </a:xfrm>
          <a:prstGeom prst="rect">
            <a:avLst/>
          </a:prstGeom>
          <a:solidFill>
            <a:srgbClr val="DC28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546600"/>
            <a:ext cx="8366125" cy="606425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6" name="Image 5" descr="HH-PPT Logo-bottom line.png"/>
          <p:cNvPicPr>
            <a:picLocks noChangeAspect="1"/>
          </p:cNvPicPr>
          <p:nvPr userDrawn="1"/>
        </p:nvPicPr>
        <p:blipFill>
          <a:blip r:embed="rId2" cstate="email">
            <a:alphaModFix amt="40000"/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0225" y="4789488"/>
            <a:ext cx="20240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9750" y="851769"/>
            <a:ext cx="5080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873" y="1020932"/>
            <a:ext cx="8229600" cy="3274207"/>
          </a:xfrm>
        </p:spPr>
        <p:txBody>
          <a:bodyPr lIns="0" rIns="0"/>
          <a:lstStyle>
            <a:lvl1pPr marL="182880" indent="-182880">
              <a:buClr>
                <a:srgbClr val="DC282D"/>
              </a:buClr>
              <a:buSzPct val="100000"/>
              <a:buFont typeface="Lucida Grande"/>
              <a:buChar char="+"/>
              <a:defRPr spc="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182880">
              <a:buClr>
                <a:srgbClr val="DC282D"/>
              </a:buClr>
              <a:buSzPct val="100000"/>
              <a:buFont typeface="Lucida Grande"/>
              <a:buChar char="+"/>
              <a:defRPr spc="2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-182880">
              <a:buClr>
                <a:srgbClr val="DC282D"/>
              </a:buClr>
              <a:buSzPct val="100000"/>
              <a:buFont typeface="Lucida Grande"/>
              <a:buChar char="+"/>
              <a:defRPr spc="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05840" indent="-182880">
              <a:buClr>
                <a:srgbClr val="DC282D"/>
              </a:buClr>
              <a:buSzPct val="100000"/>
              <a:buFont typeface="Lucida Grande"/>
              <a:buChar char="+"/>
              <a:defRPr spc="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88720" indent="-137160">
              <a:buClr>
                <a:srgbClr val="DC282D"/>
              </a:buClr>
              <a:buSzPct val="100000"/>
              <a:buFont typeface="Lucida Grande"/>
              <a:buChar char="+"/>
              <a:defRPr spc="2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5873" y="137394"/>
            <a:ext cx="8229600" cy="742950"/>
          </a:xfrm>
        </p:spPr>
        <p:txBody>
          <a:bodyPr lIns="0" rIns="0"/>
          <a:lstStyle>
            <a:lvl1pPr>
              <a:defRPr b="0" i="0" kern="1000" spc="300">
                <a:latin typeface="Roboto Slab Thin"/>
                <a:cs typeface="Roboto Slab Thin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66125" y="4586288"/>
            <a:ext cx="777875" cy="508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 b="0" i="0" smtClean="0">
                <a:solidFill>
                  <a:schemeClr val="bg1"/>
                </a:solidFill>
                <a:latin typeface="Roboto Slab Thin"/>
                <a:ea typeface="+mn-ea"/>
                <a:cs typeface="Roboto Slab Thin"/>
              </a:defRPr>
            </a:lvl1pPr>
          </a:lstStyle>
          <a:p>
            <a:pPr>
              <a:defRPr/>
            </a:pPr>
            <a:fld id="{4839A279-FA8F-A248-88EC-E07B00026817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891599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Dots 2 columns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H="1">
            <a:off x="8366125" y="4546600"/>
            <a:ext cx="777875" cy="606425"/>
          </a:xfrm>
          <a:prstGeom prst="rect">
            <a:avLst/>
          </a:prstGeom>
          <a:solidFill>
            <a:srgbClr val="DC28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546600"/>
            <a:ext cx="8366125" cy="606425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6" name="Image 5" descr="HH-PPT Logo-bottom line.png"/>
          <p:cNvPicPr>
            <a:picLocks noChangeAspect="1"/>
          </p:cNvPicPr>
          <p:nvPr userDrawn="1"/>
        </p:nvPicPr>
        <p:blipFill>
          <a:blip r:embed="rId2" cstate="email">
            <a:alphaModFix amt="40000"/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0225" y="4789488"/>
            <a:ext cx="20240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5873" y="1464031"/>
            <a:ext cx="8229600" cy="2831108"/>
          </a:xfrm>
        </p:spPr>
        <p:txBody>
          <a:bodyPr lIns="0" rIns="0" numCol="2" spcCol="14400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None/>
              <a:tabLst/>
              <a:defRPr sz="1600" spc="200" baseline="0">
                <a:latin typeface="Roboto Condensed Light"/>
                <a:cs typeface="Roboto Condensed Light"/>
              </a:defRPr>
            </a:lvl1pPr>
            <a:lvl2pPr marL="45720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 spc="200" baseline="0">
                <a:latin typeface="Roboto Condensed Light"/>
                <a:cs typeface="Roboto Condensed Light"/>
              </a:defRPr>
            </a:lvl2pPr>
            <a:lvl3pPr marL="731520" indent="-182880">
              <a:buClr>
                <a:srgbClr val="DC282D"/>
              </a:buClr>
              <a:buSzPct val="100000"/>
              <a:buFont typeface="Lucida Grande"/>
              <a:buChar char="+"/>
              <a:defRPr spc="200">
                <a:latin typeface="Roboto Condensed Light"/>
                <a:cs typeface="Roboto Condensed Light"/>
              </a:defRPr>
            </a:lvl3pPr>
            <a:lvl4pPr marL="1005840" indent="-182880">
              <a:buClr>
                <a:srgbClr val="DC282D"/>
              </a:buClr>
              <a:buSzPct val="100000"/>
              <a:buFont typeface="Lucida Grande"/>
              <a:buChar char="+"/>
              <a:defRPr spc="200">
                <a:latin typeface="Roboto Condensed Light"/>
                <a:cs typeface="Roboto Condensed Light"/>
              </a:defRPr>
            </a:lvl4pPr>
            <a:lvl5pPr marL="1188720" indent="-137160">
              <a:buClr>
                <a:srgbClr val="DC282D"/>
              </a:buClr>
              <a:buSzPct val="100000"/>
              <a:buFont typeface="Lucida Grande"/>
              <a:buChar char="+"/>
              <a:defRPr spc="200" baseline="0">
                <a:latin typeface="Roboto Condensed Light"/>
                <a:cs typeface="Roboto Condensed Light"/>
              </a:defRPr>
            </a:lvl5pPr>
          </a:lstStyle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r>
              <a:rPr lang="fr-FR" dirty="0" err="1" smtClean="0"/>
              <a:t>Twocolumns</a:t>
            </a: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r>
              <a:rPr lang="fr-FR" dirty="0" err="1" smtClean="0"/>
              <a:t>Twocolumns</a:t>
            </a: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66125" y="4586288"/>
            <a:ext cx="777875" cy="508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 b="0" i="0" smtClean="0">
                <a:solidFill>
                  <a:schemeClr val="bg1"/>
                </a:solidFill>
                <a:latin typeface="Roboto Slab Thin"/>
                <a:ea typeface="+mn-ea"/>
                <a:cs typeface="Roboto Slab Thin"/>
              </a:defRPr>
            </a:lvl1pPr>
          </a:lstStyle>
          <a:p>
            <a:pPr>
              <a:defRPr/>
            </a:pPr>
            <a:fld id="{4839A279-FA8F-A248-88EC-E07B00026817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14425"/>
            <a:ext cx="5080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5873" y="400050"/>
            <a:ext cx="8229600" cy="742950"/>
          </a:xfrm>
        </p:spPr>
        <p:txBody>
          <a:bodyPr lIns="0" rIns="0"/>
          <a:lstStyle>
            <a:lvl1pPr>
              <a:defRPr b="0" i="0" kern="1000" spc="300">
                <a:latin typeface="Roboto Slab Thin"/>
                <a:cs typeface="Roboto Slab Thin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65316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Dots 3 columns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H="1">
            <a:off x="8366125" y="4546600"/>
            <a:ext cx="777875" cy="606425"/>
          </a:xfrm>
          <a:prstGeom prst="rect">
            <a:avLst/>
          </a:prstGeom>
          <a:solidFill>
            <a:srgbClr val="DC28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546600"/>
            <a:ext cx="8366125" cy="606425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6" name="Image 5" descr="HH-PPT Logo-bottom line.png"/>
          <p:cNvPicPr>
            <a:picLocks noChangeAspect="1"/>
          </p:cNvPicPr>
          <p:nvPr userDrawn="1"/>
        </p:nvPicPr>
        <p:blipFill>
          <a:blip r:embed="rId2" cstate="email">
            <a:alphaModFix amt="40000"/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0225" y="4789488"/>
            <a:ext cx="20240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5873" y="1464031"/>
            <a:ext cx="8229600" cy="2831108"/>
          </a:xfrm>
        </p:spPr>
        <p:txBody>
          <a:bodyPr lIns="0" rIns="0" numCol="3" spcCol="144000"/>
          <a:lstStyle>
            <a:lvl1pPr marL="18288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 sz="1600" spc="200" baseline="0">
                <a:latin typeface="Roboto Condensed Light"/>
                <a:cs typeface="Roboto Condensed Light"/>
              </a:defRPr>
            </a:lvl1pPr>
            <a:lvl2pPr marL="45720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 spc="200" baseline="0">
                <a:latin typeface="Roboto Condensed Light"/>
                <a:cs typeface="Roboto Condensed Light"/>
              </a:defRPr>
            </a:lvl2pPr>
            <a:lvl3pPr marL="731520" indent="-182880">
              <a:buClr>
                <a:srgbClr val="DC282D"/>
              </a:buClr>
              <a:buSzPct val="100000"/>
              <a:buFont typeface="Lucida Grande"/>
              <a:buChar char="+"/>
              <a:defRPr spc="200">
                <a:latin typeface="Roboto Condensed Light"/>
                <a:cs typeface="Roboto Condensed Light"/>
              </a:defRPr>
            </a:lvl3pPr>
            <a:lvl4pPr marL="1005840" indent="-182880">
              <a:buClr>
                <a:srgbClr val="DC282D"/>
              </a:buClr>
              <a:buSzPct val="100000"/>
              <a:buFont typeface="Lucida Grande"/>
              <a:buChar char="+"/>
              <a:defRPr spc="200">
                <a:latin typeface="Roboto Condensed Light"/>
                <a:cs typeface="Roboto Condensed Light"/>
              </a:defRPr>
            </a:lvl4pPr>
            <a:lvl5pPr marL="1188720" indent="-137160">
              <a:buClr>
                <a:srgbClr val="DC282D"/>
              </a:buClr>
              <a:buSzPct val="100000"/>
              <a:buFont typeface="Lucida Grande"/>
              <a:buChar char="+"/>
              <a:defRPr spc="200" baseline="0">
                <a:latin typeface="Roboto Condensed Light"/>
                <a:cs typeface="Roboto Condensed Light"/>
              </a:defRPr>
            </a:lvl5pPr>
          </a:lstStyle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r>
              <a:rPr lang="fr-FR" dirty="0" err="1" smtClean="0"/>
              <a:t>Threecolumns</a:t>
            </a: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r>
              <a:rPr lang="fr-FR" dirty="0" err="1" smtClean="0"/>
              <a:t>Threecolumns</a:t>
            </a: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r>
              <a:rPr lang="fr-FR" dirty="0" err="1" smtClean="0"/>
              <a:t>Threecolumns</a:t>
            </a:r>
            <a:endParaRPr lang="fr-FR" dirty="0" smtClean="0"/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282D"/>
              </a:buClr>
              <a:buSzPct val="100000"/>
              <a:buFont typeface="Lucida Grande"/>
              <a:buChar char="+"/>
              <a:tabLst/>
              <a:defRPr/>
            </a:pPr>
            <a:endParaRPr lang="fr-FR" dirty="0" smtClean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66125" y="4586288"/>
            <a:ext cx="777875" cy="508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 b="0" i="0" smtClean="0">
                <a:solidFill>
                  <a:schemeClr val="bg1"/>
                </a:solidFill>
                <a:latin typeface="Roboto Slab Thin"/>
                <a:ea typeface="+mn-ea"/>
                <a:cs typeface="Roboto Slab Thin"/>
              </a:defRPr>
            </a:lvl1pPr>
          </a:lstStyle>
          <a:p>
            <a:pPr>
              <a:defRPr/>
            </a:pPr>
            <a:fld id="{4839A279-FA8F-A248-88EC-E07B00026817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14425"/>
            <a:ext cx="5080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5873" y="400050"/>
            <a:ext cx="8229600" cy="742950"/>
          </a:xfrm>
        </p:spPr>
        <p:txBody>
          <a:bodyPr lIns="0" rIns="0"/>
          <a:lstStyle>
            <a:lvl1pPr>
              <a:defRPr b="0" i="0" kern="1000" spc="300">
                <a:latin typeface="Roboto Slab Thin"/>
                <a:cs typeface="Roboto Slab Thin"/>
              </a:defRPr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37849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 Right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H="1">
            <a:off x="8366125" y="4546600"/>
            <a:ext cx="777875" cy="606425"/>
          </a:xfrm>
          <a:prstGeom prst="rect">
            <a:avLst/>
          </a:prstGeom>
          <a:solidFill>
            <a:srgbClr val="DC28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546600"/>
            <a:ext cx="8366125" cy="606425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6" name="Image 5" descr="HH-PPT Logo-bottom line.png"/>
          <p:cNvPicPr>
            <a:picLocks noChangeAspect="1"/>
          </p:cNvPicPr>
          <p:nvPr userDrawn="1"/>
        </p:nvPicPr>
        <p:blipFill>
          <a:blip r:embed="rId2" cstate="email">
            <a:alphaModFix amt="40000"/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0225" y="4789488"/>
            <a:ext cx="20240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9750" y="485589"/>
            <a:ext cx="5080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35874" y="768165"/>
            <a:ext cx="4200480" cy="2898138"/>
          </a:xfr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C282D"/>
              </a:buClr>
              <a:buSzPct val="100000"/>
              <a:buFont typeface="Lucida Grande"/>
              <a:buNone/>
              <a:tabLst/>
              <a:defRPr sz="1800" spc="200" baseline="0">
                <a:latin typeface="Roboto Condensed Light"/>
                <a:cs typeface="Roboto Condensed Light"/>
              </a:defRPr>
            </a:lvl1pPr>
            <a:lvl2pPr marL="457200" indent="-182880">
              <a:buClr>
                <a:srgbClr val="DC282D"/>
              </a:buClr>
              <a:buSzPct val="100000"/>
              <a:buFont typeface="Lucida Grande"/>
              <a:buChar char="+"/>
              <a:defRPr spc="200" baseline="0">
                <a:latin typeface="Roboto Condensed Light"/>
                <a:cs typeface="Roboto Condensed Light"/>
              </a:defRPr>
            </a:lvl2pPr>
            <a:lvl3pPr marL="731520" indent="-182880">
              <a:buClr>
                <a:srgbClr val="DC282D"/>
              </a:buClr>
              <a:buSzPct val="100000"/>
              <a:buFont typeface="Lucida Grande"/>
              <a:buChar char="+"/>
              <a:defRPr spc="200">
                <a:latin typeface="Roboto Condensed Light"/>
                <a:cs typeface="Roboto Condensed Light"/>
              </a:defRPr>
            </a:lvl3pPr>
            <a:lvl4pPr marL="1005840" indent="-182880">
              <a:buClr>
                <a:srgbClr val="DC282D"/>
              </a:buClr>
              <a:buSzPct val="100000"/>
              <a:buFont typeface="Lucida Grande"/>
              <a:buChar char="+"/>
              <a:defRPr spc="200">
                <a:latin typeface="Roboto Condensed Light"/>
                <a:cs typeface="Roboto Condensed Light"/>
              </a:defRPr>
            </a:lvl4pPr>
            <a:lvl5pPr marL="1188720" indent="-137160">
              <a:buClr>
                <a:srgbClr val="DC282D"/>
              </a:buClr>
              <a:buSzPct val="100000"/>
              <a:buFont typeface="Lucida Grande"/>
              <a:buChar char="+"/>
              <a:defRPr spc="200" baseline="0">
                <a:latin typeface="Roboto Condensed Light"/>
                <a:cs typeface="Roboto Condensed Light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66125" y="4586288"/>
            <a:ext cx="777875" cy="508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 b="0" i="0" smtClean="0">
                <a:solidFill>
                  <a:schemeClr val="bg1"/>
                </a:solidFill>
                <a:latin typeface="Roboto Slab Thin"/>
                <a:ea typeface="+mn-ea"/>
                <a:cs typeface="Roboto Slab Thin"/>
              </a:defRPr>
            </a:lvl1pPr>
          </a:lstStyle>
          <a:p>
            <a:pPr>
              <a:defRPr/>
            </a:pPr>
            <a:fld id="{30B4B22D-F6D9-0D4C-9A59-2B931FD429CA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184588" y="0"/>
            <a:ext cx="3959411" cy="45465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5184588" y="-1"/>
            <a:ext cx="3959412" cy="4546599"/>
          </a:xfr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C282D"/>
              </a:buClr>
              <a:buSzPct val="100000"/>
              <a:buFont typeface="Lucida Grande"/>
              <a:buNone/>
              <a:tabLst/>
              <a:defRPr sz="1800" spc="200" baseline="0">
                <a:latin typeface="Roboto Condensed Light"/>
                <a:cs typeface="Roboto Condensed Light"/>
              </a:defRPr>
            </a:lvl1pPr>
            <a:lvl2pPr marL="457200" indent="-182880">
              <a:buClr>
                <a:srgbClr val="DC282D"/>
              </a:buClr>
              <a:buSzPct val="100000"/>
              <a:buFont typeface="Lucida Grande"/>
              <a:buChar char="+"/>
              <a:defRPr spc="200" baseline="0">
                <a:latin typeface="Roboto Condensed Light"/>
                <a:cs typeface="Roboto Condensed Light"/>
              </a:defRPr>
            </a:lvl2pPr>
            <a:lvl3pPr marL="731520" indent="-182880">
              <a:buClr>
                <a:srgbClr val="DC282D"/>
              </a:buClr>
              <a:buSzPct val="100000"/>
              <a:buFont typeface="Lucida Grande"/>
              <a:buChar char="+"/>
              <a:defRPr spc="200">
                <a:latin typeface="Roboto Condensed Light"/>
                <a:cs typeface="Roboto Condensed Light"/>
              </a:defRPr>
            </a:lvl3pPr>
            <a:lvl4pPr marL="1005840" indent="-182880">
              <a:buClr>
                <a:srgbClr val="DC282D"/>
              </a:buClr>
              <a:buSzPct val="100000"/>
              <a:buFont typeface="Lucida Grande"/>
              <a:buChar char="+"/>
              <a:defRPr spc="200">
                <a:latin typeface="Roboto Condensed Light"/>
                <a:cs typeface="Roboto Condensed Light"/>
              </a:defRPr>
            </a:lvl4pPr>
            <a:lvl5pPr marL="1188720" indent="-137160">
              <a:buClr>
                <a:srgbClr val="DC282D"/>
              </a:buClr>
              <a:buSzPct val="100000"/>
              <a:buFont typeface="Lucida Grande"/>
              <a:buChar char="+"/>
              <a:defRPr spc="200" baseline="0">
                <a:latin typeface="Roboto Condensed Light"/>
                <a:cs typeface="Roboto Condensed Light"/>
              </a:defRPr>
            </a:lvl5pPr>
          </a:lstStyle>
          <a:p>
            <a:pPr lvl="0"/>
            <a:endParaRPr lang="fr-FR" dirty="0" smtClean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947462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 Left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H="1">
            <a:off x="8366125" y="4546600"/>
            <a:ext cx="777875" cy="606425"/>
          </a:xfrm>
          <a:prstGeom prst="rect">
            <a:avLst/>
          </a:prstGeom>
          <a:solidFill>
            <a:srgbClr val="DC28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546600"/>
            <a:ext cx="8366125" cy="606425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6" name="Image 5" descr="HH-PPT Logo-bottom line.png"/>
          <p:cNvPicPr>
            <a:picLocks noChangeAspect="1"/>
          </p:cNvPicPr>
          <p:nvPr userDrawn="1"/>
        </p:nvPicPr>
        <p:blipFill>
          <a:blip r:embed="rId2" cstate="email">
            <a:alphaModFix amt="40000"/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0225" y="4789488"/>
            <a:ext cx="20240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331446" y="485589"/>
            <a:ext cx="5080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327570" y="768165"/>
            <a:ext cx="4200480" cy="2898138"/>
          </a:xfr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C282D"/>
              </a:buClr>
              <a:buSzPct val="100000"/>
              <a:buFont typeface="Lucida Grande"/>
              <a:buNone/>
              <a:tabLst/>
              <a:defRPr sz="1800" spc="200" baseline="0">
                <a:latin typeface="Roboto Condensed Light"/>
                <a:cs typeface="Roboto Condensed Light"/>
              </a:defRPr>
            </a:lvl1pPr>
            <a:lvl2pPr marL="457200" indent="-182880">
              <a:buClr>
                <a:srgbClr val="DC282D"/>
              </a:buClr>
              <a:buSzPct val="100000"/>
              <a:buFont typeface="Lucida Grande"/>
              <a:buChar char="+"/>
              <a:defRPr spc="200" baseline="0">
                <a:latin typeface="Roboto Condensed Light"/>
                <a:cs typeface="Roboto Condensed Light"/>
              </a:defRPr>
            </a:lvl2pPr>
            <a:lvl3pPr marL="731520" indent="-182880">
              <a:buClr>
                <a:srgbClr val="DC282D"/>
              </a:buClr>
              <a:buSzPct val="100000"/>
              <a:buFont typeface="Lucida Grande"/>
              <a:buChar char="+"/>
              <a:defRPr spc="200">
                <a:latin typeface="Roboto Condensed Light"/>
                <a:cs typeface="Roboto Condensed Light"/>
              </a:defRPr>
            </a:lvl3pPr>
            <a:lvl4pPr marL="1005840" indent="-182880">
              <a:buClr>
                <a:srgbClr val="DC282D"/>
              </a:buClr>
              <a:buSzPct val="100000"/>
              <a:buFont typeface="Lucida Grande"/>
              <a:buChar char="+"/>
              <a:defRPr spc="200">
                <a:latin typeface="Roboto Condensed Light"/>
                <a:cs typeface="Roboto Condensed Light"/>
              </a:defRPr>
            </a:lvl4pPr>
            <a:lvl5pPr marL="1188720" indent="-137160">
              <a:buClr>
                <a:srgbClr val="DC282D"/>
              </a:buClr>
              <a:buSzPct val="100000"/>
              <a:buFont typeface="Lucida Grande"/>
              <a:buChar char="+"/>
              <a:defRPr spc="200" baseline="0">
                <a:latin typeface="Roboto Condensed Light"/>
                <a:cs typeface="Roboto Condensed Light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66125" y="4586288"/>
            <a:ext cx="777875" cy="508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 b="0" i="0" smtClean="0">
                <a:solidFill>
                  <a:schemeClr val="bg1"/>
                </a:solidFill>
                <a:latin typeface="Roboto Slab Thin"/>
                <a:ea typeface="+mn-ea"/>
                <a:cs typeface="Roboto Slab Thin"/>
              </a:defRPr>
            </a:lvl1pPr>
          </a:lstStyle>
          <a:p>
            <a:pPr>
              <a:defRPr/>
            </a:pPr>
            <a:fld id="{30B4B22D-F6D9-0D4C-9A59-2B931FD429CA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3959411" cy="45465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 userDrawn="1"/>
        </p:nvSpPr>
        <p:spPr>
          <a:xfrm>
            <a:off x="9906000" y="26595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-1" y="-1"/>
            <a:ext cx="3959412" cy="4546599"/>
          </a:xfr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C282D"/>
              </a:buClr>
              <a:buSzPct val="100000"/>
              <a:buFont typeface="Lucida Grande"/>
              <a:buNone/>
              <a:tabLst/>
              <a:defRPr sz="1800" spc="200" baseline="0">
                <a:latin typeface="Roboto Condensed Light"/>
                <a:cs typeface="Roboto Condensed Light"/>
              </a:defRPr>
            </a:lvl1pPr>
            <a:lvl2pPr marL="457200" indent="-182880">
              <a:buClr>
                <a:srgbClr val="DC282D"/>
              </a:buClr>
              <a:buSzPct val="100000"/>
              <a:buFont typeface="Lucida Grande"/>
              <a:buChar char="+"/>
              <a:defRPr spc="200" baseline="0">
                <a:latin typeface="Roboto Condensed Light"/>
                <a:cs typeface="Roboto Condensed Light"/>
              </a:defRPr>
            </a:lvl2pPr>
            <a:lvl3pPr marL="731520" indent="-182880">
              <a:buClr>
                <a:srgbClr val="DC282D"/>
              </a:buClr>
              <a:buSzPct val="100000"/>
              <a:buFont typeface="Lucida Grande"/>
              <a:buChar char="+"/>
              <a:defRPr spc="200">
                <a:latin typeface="Roboto Condensed Light"/>
                <a:cs typeface="Roboto Condensed Light"/>
              </a:defRPr>
            </a:lvl3pPr>
            <a:lvl4pPr marL="1005840" indent="-182880">
              <a:buClr>
                <a:srgbClr val="DC282D"/>
              </a:buClr>
              <a:buSzPct val="100000"/>
              <a:buFont typeface="Lucida Grande"/>
              <a:buChar char="+"/>
              <a:defRPr spc="200">
                <a:latin typeface="Roboto Condensed Light"/>
                <a:cs typeface="Roboto Condensed Light"/>
              </a:defRPr>
            </a:lvl4pPr>
            <a:lvl5pPr marL="1188720" indent="-137160">
              <a:buClr>
                <a:srgbClr val="DC282D"/>
              </a:buClr>
              <a:buSzPct val="100000"/>
              <a:buFont typeface="Lucida Grande"/>
              <a:buChar char="+"/>
              <a:defRPr spc="200" baseline="0">
                <a:latin typeface="Roboto Condensed Light"/>
                <a:cs typeface="Roboto Condensed Light"/>
              </a:defRPr>
            </a:lvl5pPr>
          </a:lstStyle>
          <a:p>
            <a:pPr lvl="0"/>
            <a:endParaRPr lang="fr-FR" dirty="0" smtClean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06632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DC282D"/>
          </a:solidFill>
          <a:latin typeface="Roboto Slab Light"/>
          <a:ea typeface="ＭＳ Ｐゴシック" charset="0"/>
          <a:cs typeface="Roboto Slab Light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DC282D"/>
          </a:solidFill>
          <a:latin typeface="Roboto Slab Light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DC282D"/>
          </a:solidFill>
          <a:latin typeface="Roboto Slab Light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DC282D"/>
          </a:solidFill>
          <a:latin typeface="Roboto Slab Light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DC282D"/>
          </a:solidFill>
          <a:latin typeface="Roboto Slab Light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DC282D"/>
          </a:solidFill>
          <a:latin typeface="Roboto Slab Light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DC282D"/>
          </a:solidFill>
          <a:latin typeface="Roboto Slab Light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DC282D"/>
          </a:solidFill>
          <a:latin typeface="Roboto Slab Light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DC282D"/>
          </a:solidFill>
          <a:latin typeface="Roboto Slab Light" charset="0"/>
          <a:ea typeface="ＭＳ Ｐゴシック" charset="0"/>
        </a:defRPr>
      </a:lvl9pPr>
    </p:titleStyle>
    <p:bodyStyle>
      <a:lvl1pPr marL="182563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Roboto Condensed Regular"/>
          <a:ea typeface="ＭＳ Ｐゴシック" charset="0"/>
          <a:cs typeface="Roboto Condensed Regular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Roboto Condensed Regular"/>
          <a:ea typeface="ＭＳ Ｐゴシック" charset="0"/>
          <a:cs typeface="Roboto Condensed Regular"/>
        </a:defRPr>
      </a:lvl2pPr>
      <a:lvl3pPr marL="73025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Roboto Condensed Regular"/>
          <a:ea typeface="ＭＳ Ｐゴシック" charset="0"/>
          <a:cs typeface="Roboto Condensed Regular"/>
        </a:defRPr>
      </a:lvl3pPr>
      <a:lvl4pPr marL="1004888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Roboto Condensed Regular"/>
          <a:ea typeface="ＭＳ Ｐゴシック" charset="0"/>
          <a:cs typeface="Roboto Condensed Regular"/>
        </a:defRPr>
      </a:lvl4pPr>
      <a:lvl5pPr marL="1187450" indent="-1365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Roboto Condensed Regular"/>
          <a:ea typeface="ＭＳ Ｐゴシック" charset="0"/>
          <a:cs typeface="Roboto Condensed Regular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mtClean="0"/>
              <a:t>Programme Hackathon</a:t>
            </a:r>
            <a:endParaRPr lang="en-US" dirty="0"/>
          </a:p>
        </p:txBody>
      </p:sp>
      <p:pic>
        <p:nvPicPr>
          <p:cNvPr id="13317" name="Imag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9597" y="1033482"/>
            <a:ext cx="1778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98160" y="1006494"/>
            <a:ext cx="2864723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spc="300" dirty="0" smtClean="0">
                <a:solidFill>
                  <a:schemeClr val="bg1"/>
                </a:solidFill>
                <a:latin typeface="Roboto Slab Bold"/>
                <a:ea typeface="Roboto Condensed" charset="0"/>
                <a:cs typeface="Roboto Slab Bold"/>
              </a:rPr>
              <a:t>SAMEDI 13/10/2018</a:t>
            </a:r>
            <a:endParaRPr lang="en-US" sz="1800" b="1" spc="300" dirty="0">
              <a:solidFill>
                <a:schemeClr val="bg1"/>
              </a:solidFill>
              <a:latin typeface="Roboto Slab Bold"/>
              <a:ea typeface="Roboto Condensed" charset="0"/>
              <a:cs typeface="Roboto Slab Bold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spc="300" dirty="0">
              <a:solidFill>
                <a:schemeClr val="bg1"/>
              </a:solidFill>
              <a:latin typeface="Roboto Condensed" charset="0"/>
              <a:ea typeface="Roboto Condensed" charset="0"/>
              <a:cs typeface="Roboto Condensed" charset="0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Lucida Grande"/>
              <a:buChar char="+"/>
              <a:defRPr/>
            </a:pPr>
            <a:r>
              <a:rPr lang="fr-FR" sz="1600" b="1" dirty="0" smtClean="0">
                <a:solidFill>
                  <a:schemeClr val="bg1"/>
                </a:solidFill>
              </a:rPr>
              <a:t>14:00</a:t>
            </a:r>
            <a:r>
              <a:rPr lang="fr-FR" sz="1600" dirty="0" smtClean="0">
                <a:solidFill>
                  <a:schemeClr val="bg1"/>
                </a:solidFill>
              </a:rPr>
              <a:t> Inscription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Lucida Grande"/>
              <a:buChar char="+"/>
              <a:defRPr/>
            </a:pPr>
            <a:r>
              <a:rPr lang="fr-FR" sz="1600" b="1" dirty="0" smtClean="0">
                <a:solidFill>
                  <a:schemeClr val="bg1"/>
                </a:solidFill>
              </a:rPr>
              <a:t>15:00</a:t>
            </a:r>
            <a:r>
              <a:rPr lang="fr-FR" sz="1600" dirty="0">
                <a:solidFill>
                  <a:schemeClr val="bg1"/>
                </a:solidFill>
              </a:rPr>
              <a:t>Cérémonie </a:t>
            </a:r>
            <a:r>
              <a:rPr lang="fr-FR" sz="1600" dirty="0" smtClean="0">
                <a:solidFill>
                  <a:schemeClr val="bg1"/>
                </a:solidFill>
              </a:rPr>
              <a:t>d'ouverture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Lucida Grande"/>
              <a:buChar char="+"/>
              <a:defRPr/>
            </a:pPr>
            <a:r>
              <a:rPr lang="fr-FR" sz="1600" b="1" dirty="0" smtClean="0">
                <a:solidFill>
                  <a:schemeClr val="bg1"/>
                </a:solidFill>
              </a:rPr>
              <a:t>17:00</a:t>
            </a:r>
            <a:r>
              <a:rPr lang="fr-FR" sz="1600" dirty="0" smtClean="0">
                <a:solidFill>
                  <a:schemeClr val="bg1"/>
                </a:solidFill>
              </a:rPr>
              <a:t> Présentations des idées de projets des participants du </a:t>
            </a:r>
            <a:r>
              <a:rPr lang="fr-FR" sz="1600" dirty="0" err="1" smtClean="0">
                <a:solidFill>
                  <a:schemeClr val="bg1"/>
                </a:solidFill>
              </a:rPr>
              <a:t>hackathon</a:t>
            </a:r>
            <a:endParaRPr lang="fr-FR" sz="1600" dirty="0" smtClean="0">
              <a:solidFill>
                <a:schemeClr val="bg1"/>
              </a:solidFill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Lucida Grande"/>
              <a:buChar char="+"/>
              <a:defRPr/>
            </a:pPr>
            <a:r>
              <a:rPr lang="fr-FR" sz="1600" b="1" dirty="0" smtClean="0">
                <a:solidFill>
                  <a:schemeClr val="bg1"/>
                </a:solidFill>
              </a:rPr>
              <a:t>18:00</a:t>
            </a:r>
            <a:r>
              <a:rPr lang="fr-FR" sz="1600" dirty="0">
                <a:solidFill>
                  <a:schemeClr val="bg1"/>
                </a:solidFill>
              </a:rPr>
              <a:t>Création </a:t>
            </a:r>
            <a:r>
              <a:rPr lang="fr-FR" sz="1600" dirty="0" smtClean="0">
                <a:solidFill>
                  <a:schemeClr val="bg1"/>
                </a:solidFill>
              </a:rPr>
              <a:t>d'équipes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Lucida Grande"/>
              <a:buChar char="+"/>
              <a:defRPr/>
            </a:pPr>
            <a:r>
              <a:rPr lang="fr-FR" sz="1600" b="1" dirty="0" smtClean="0">
                <a:solidFill>
                  <a:schemeClr val="bg1"/>
                </a:solidFill>
              </a:rPr>
              <a:t>19:00</a:t>
            </a:r>
            <a:r>
              <a:rPr lang="fr-FR" sz="1600" dirty="0" smtClean="0">
                <a:solidFill>
                  <a:schemeClr val="bg1"/>
                </a:solidFill>
              </a:rPr>
              <a:t> Workshop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Lucida Grande"/>
              <a:buChar char="+"/>
              <a:defRPr/>
            </a:pPr>
            <a:r>
              <a:rPr lang="fr-FR" sz="1600" b="1" dirty="0" smtClean="0">
                <a:solidFill>
                  <a:schemeClr val="bg1"/>
                </a:solidFill>
              </a:rPr>
              <a:t>20:00</a:t>
            </a:r>
            <a:r>
              <a:rPr lang="fr-FR" sz="1600" dirty="0" smtClean="0">
                <a:solidFill>
                  <a:schemeClr val="bg1"/>
                </a:solidFill>
              </a:rPr>
              <a:t> Dîner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Lucida Grande"/>
              <a:buChar char="+"/>
              <a:defRPr/>
            </a:pPr>
            <a:r>
              <a:rPr lang="fr-FR" sz="1600" b="1" dirty="0" smtClean="0">
                <a:solidFill>
                  <a:schemeClr val="bg1"/>
                </a:solidFill>
              </a:rPr>
              <a:t>21:00</a:t>
            </a:r>
            <a:r>
              <a:rPr lang="fr-FR" sz="1600" dirty="0">
                <a:solidFill>
                  <a:schemeClr val="bg1"/>
                </a:solidFill>
              </a:rPr>
              <a:t>Début des </a:t>
            </a:r>
            <a:r>
              <a:rPr lang="fr-FR" sz="1600" dirty="0" smtClean="0">
                <a:solidFill>
                  <a:schemeClr val="bg1"/>
                </a:solidFill>
              </a:rPr>
              <a:t>projets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378672" y="1006494"/>
            <a:ext cx="251837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spc="300" dirty="0" smtClean="0">
                <a:solidFill>
                  <a:schemeClr val="bg1"/>
                </a:solidFill>
                <a:latin typeface="Roboto Slab Bold"/>
                <a:ea typeface="Roboto Condensed" charset="0"/>
                <a:cs typeface="Roboto Slab Bold"/>
              </a:rPr>
              <a:t>DIMANCHE 14/10/2018</a:t>
            </a:r>
            <a:endParaRPr lang="en-US" sz="1800" b="1" spc="300" dirty="0">
              <a:solidFill>
                <a:schemeClr val="bg1"/>
              </a:solidFill>
              <a:latin typeface="Roboto Slab Bold"/>
              <a:ea typeface="Roboto Condensed" charset="0"/>
              <a:cs typeface="Roboto Slab Bold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  <a:latin typeface="Roboto Condensed" charset="0"/>
              <a:ea typeface="Roboto Condensed" charset="0"/>
              <a:cs typeface="Roboto Condensed" charset="0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Lucida Grande"/>
              <a:buChar char="+"/>
              <a:defRPr/>
            </a:pPr>
            <a:r>
              <a:rPr lang="fr-FR" sz="1600" b="1" dirty="0" smtClean="0">
                <a:solidFill>
                  <a:schemeClr val="bg1"/>
                </a:solidFill>
              </a:rPr>
              <a:t>08:00</a:t>
            </a:r>
            <a:r>
              <a:rPr lang="fr-FR" sz="1600" dirty="0">
                <a:solidFill>
                  <a:schemeClr val="bg1"/>
                </a:solidFill>
              </a:rPr>
              <a:t>Petit </a:t>
            </a:r>
            <a:r>
              <a:rPr lang="fr-FR" sz="1600" dirty="0" smtClean="0">
                <a:solidFill>
                  <a:schemeClr val="bg1"/>
                </a:solidFill>
              </a:rPr>
              <a:t>déjeuner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Lucida Grande"/>
              <a:buChar char="+"/>
              <a:defRPr/>
            </a:pPr>
            <a:r>
              <a:rPr lang="fr-FR" sz="1600" b="1" dirty="0" smtClean="0">
                <a:solidFill>
                  <a:schemeClr val="bg1"/>
                </a:solidFill>
              </a:rPr>
              <a:t>09:00</a:t>
            </a:r>
            <a:r>
              <a:rPr lang="fr-FR" sz="1600" dirty="0" smtClean="0">
                <a:solidFill>
                  <a:schemeClr val="bg1"/>
                </a:solidFill>
              </a:rPr>
              <a:t> Hacking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Lucida Grande"/>
              <a:buChar char="+"/>
              <a:defRPr/>
            </a:pPr>
            <a:r>
              <a:rPr lang="fr-FR" sz="1600" b="1" dirty="0" smtClean="0">
                <a:solidFill>
                  <a:schemeClr val="bg1"/>
                </a:solidFill>
              </a:rPr>
              <a:t>12:00</a:t>
            </a:r>
            <a:r>
              <a:rPr lang="fr-FR" sz="1600" dirty="0" smtClean="0">
                <a:solidFill>
                  <a:schemeClr val="bg1"/>
                </a:solidFill>
              </a:rPr>
              <a:t> Repas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Lucida Grande"/>
              <a:buChar char="+"/>
              <a:defRPr/>
            </a:pPr>
            <a:r>
              <a:rPr lang="fr-FR" sz="1600" b="1" dirty="0" smtClean="0">
                <a:solidFill>
                  <a:schemeClr val="bg1"/>
                </a:solidFill>
              </a:rPr>
              <a:t>13:00</a:t>
            </a:r>
            <a:r>
              <a:rPr lang="fr-FR" sz="1600" dirty="0" smtClean="0">
                <a:solidFill>
                  <a:schemeClr val="bg1"/>
                </a:solidFill>
              </a:rPr>
              <a:t> Workshop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Lucida Grande"/>
              <a:buChar char="+"/>
              <a:defRPr/>
            </a:pPr>
            <a:r>
              <a:rPr lang="fr-FR" sz="1600" b="1" dirty="0" smtClean="0">
                <a:solidFill>
                  <a:schemeClr val="bg1"/>
                </a:solidFill>
              </a:rPr>
              <a:t>14:00</a:t>
            </a:r>
            <a:r>
              <a:rPr lang="fr-FR" sz="1600" dirty="0" smtClean="0">
                <a:solidFill>
                  <a:schemeClr val="bg1"/>
                </a:solidFill>
              </a:rPr>
              <a:t> Hacking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Lucida Grande"/>
              <a:buChar char="+"/>
              <a:defRPr/>
            </a:pPr>
            <a:r>
              <a:rPr lang="fr-FR" sz="1600" b="1" dirty="0" smtClean="0">
                <a:solidFill>
                  <a:schemeClr val="bg1"/>
                </a:solidFill>
              </a:rPr>
              <a:t>20:00</a:t>
            </a:r>
            <a:r>
              <a:rPr lang="fr-FR" sz="1600" dirty="0" smtClean="0">
                <a:solidFill>
                  <a:schemeClr val="bg1"/>
                </a:solidFill>
              </a:rPr>
              <a:t> Dîner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Lucida Grande"/>
              <a:buChar char="+"/>
              <a:defRPr/>
            </a:pPr>
            <a:r>
              <a:rPr lang="fr-FR" sz="1600" b="1" dirty="0" smtClean="0">
                <a:solidFill>
                  <a:schemeClr val="bg1"/>
                </a:solidFill>
              </a:rPr>
              <a:t>23:00</a:t>
            </a:r>
            <a:r>
              <a:rPr lang="fr-FR" sz="1600" dirty="0">
                <a:solidFill>
                  <a:schemeClr val="bg1"/>
                </a:solidFill>
              </a:rPr>
              <a:t>Présentation des projets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Lucida Grande"/>
              <a:buChar char="+"/>
              <a:defRPr/>
            </a:pPr>
            <a:endParaRPr lang="en-US" sz="1400" spc="300" dirty="0">
              <a:solidFill>
                <a:schemeClr val="bg1"/>
              </a:solidFill>
              <a:latin typeface="Roboto Condensed Light" charset="0"/>
              <a:cs typeface="Roboto Condensed Light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6130310" y="1006494"/>
            <a:ext cx="3003299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spc="300" dirty="0" smtClean="0">
                <a:solidFill>
                  <a:schemeClr val="bg1"/>
                </a:solidFill>
                <a:latin typeface="Roboto Slab Bold"/>
                <a:ea typeface="Roboto Condensed" charset="0"/>
                <a:cs typeface="Roboto Slab Bold"/>
              </a:rPr>
              <a:t>LUNDI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spc="300" dirty="0" smtClean="0">
                <a:solidFill>
                  <a:schemeClr val="bg1"/>
                </a:solidFill>
                <a:latin typeface="Roboto Slab Bold"/>
                <a:ea typeface="Roboto Condensed" charset="0"/>
                <a:cs typeface="Roboto Slab Bold"/>
              </a:rPr>
              <a:t>15/10/2018</a:t>
            </a:r>
            <a:endParaRPr lang="en-US" sz="1800" b="1" spc="300" dirty="0">
              <a:solidFill>
                <a:schemeClr val="bg1"/>
              </a:solidFill>
              <a:latin typeface="Roboto Slab Bold"/>
              <a:ea typeface="Roboto Condensed" charset="0"/>
              <a:cs typeface="Roboto Slab Bold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1" spc="300" dirty="0" smtClean="0">
              <a:solidFill>
                <a:schemeClr val="bg1"/>
              </a:solidFill>
              <a:latin typeface="Roboto Condensed" charset="0"/>
              <a:ea typeface="Roboto Condensed" charset="0"/>
              <a:cs typeface="Roboto Condensed" charset="0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Lucida Grande"/>
              <a:buChar char="+"/>
              <a:defRPr/>
            </a:pPr>
            <a:r>
              <a:rPr lang="fr-FR" sz="1600" b="1" dirty="0" smtClean="0">
                <a:solidFill>
                  <a:schemeClr val="bg1"/>
                </a:solidFill>
              </a:rPr>
              <a:t>08:00</a:t>
            </a:r>
            <a:r>
              <a:rPr lang="fr-FR" sz="1600" dirty="0">
                <a:solidFill>
                  <a:schemeClr val="bg1"/>
                </a:solidFill>
              </a:rPr>
              <a:t>Petit </a:t>
            </a:r>
            <a:r>
              <a:rPr lang="fr-FR" sz="1600" dirty="0" smtClean="0">
                <a:solidFill>
                  <a:schemeClr val="bg1"/>
                </a:solidFill>
              </a:rPr>
              <a:t>déjeuner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Lucida Grande"/>
              <a:buChar char="+"/>
              <a:defRPr/>
            </a:pPr>
            <a:r>
              <a:rPr lang="fr-FR" sz="1600" b="1" dirty="0" smtClean="0">
                <a:solidFill>
                  <a:schemeClr val="bg1"/>
                </a:solidFill>
              </a:rPr>
              <a:t>09:00</a:t>
            </a:r>
            <a:r>
              <a:rPr lang="fr-FR" sz="1600" dirty="0" smtClean="0">
                <a:solidFill>
                  <a:schemeClr val="bg1"/>
                </a:solidFill>
              </a:rPr>
              <a:t> Hacking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Lucida Grande"/>
              <a:buChar char="+"/>
              <a:defRPr/>
            </a:pPr>
            <a:r>
              <a:rPr lang="fr-FR" sz="1600" b="1" dirty="0" smtClean="0">
                <a:solidFill>
                  <a:schemeClr val="bg1"/>
                </a:solidFill>
              </a:rPr>
              <a:t>12:00</a:t>
            </a:r>
            <a:r>
              <a:rPr lang="fr-FR" sz="1600" dirty="0" smtClean="0">
                <a:solidFill>
                  <a:schemeClr val="bg1"/>
                </a:solidFill>
              </a:rPr>
              <a:t> Repas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Lucida Grande"/>
              <a:buChar char="+"/>
              <a:defRPr/>
            </a:pPr>
            <a:r>
              <a:rPr lang="fr-FR" sz="1600" b="1" dirty="0" smtClean="0">
                <a:solidFill>
                  <a:schemeClr val="bg1"/>
                </a:solidFill>
              </a:rPr>
              <a:t>13:00</a:t>
            </a:r>
            <a:r>
              <a:rPr lang="fr-FR" sz="1600" dirty="0">
                <a:solidFill>
                  <a:schemeClr val="bg1"/>
                </a:solidFill>
              </a:rPr>
              <a:t>Fin du </a:t>
            </a:r>
            <a:r>
              <a:rPr lang="fr-FR" sz="1600" dirty="0" err="1" smtClean="0">
                <a:solidFill>
                  <a:schemeClr val="bg1"/>
                </a:solidFill>
              </a:rPr>
              <a:t>hackathon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Lucida Grande"/>
              <a:buChar char="+"/>
              <a:defRPr/>
            </a:pPr>
            <a:r>
              <a:rPr lang="fr-FR" sz="1600" b="1" dirty="0" smtClean="0">
                <a:solidFill>
                  <a:schemeClr val="bg1"/>
                </a:solidFill>
              </a:rPr>
              <a:t>14:00</a:t>
            </a:r>
            <a:r>
              <a:rPr lang="fr-FR" sz="1600" dirty="0" err="1" smtClean="0">
                <a:solidFill>
                  <a:schemeClr val="bg1"/>
                </a:solidFill>
              </a:rPr>
              <a:t>Pré-sélection</a:t>
            </a:r>
            <a:r>
              <a:rPr lang="fr-FR" sz="1600" dirty="0" smtClean="0">
                <a:solidFill>
                  <a:schemeClr val="bg1"/>
                </a:solidFill>
              </a:rPr>
              <a:t> de projets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Lucida Grande"/>
              <a:buChar char="+"/>
              <a:defRPr/>
            </a:pPr>
            <a:r>
              <a:rPr lang="fr-FR" sz="1600" b="1" dirty="0" smtClean="0">
                <a:solidFill>
                  <a:schemeClr val="bg1"/>
                </a:solidFill>
              </a:rPr>
              <a:t>15:00</a:t>
            </a:r>
            <a:r>
              <a:rPr lang="fr-FR" sz="1600" dirty="0" smtClean="0">
                <a:solidFill>
                  <a:schemeClr val="bg1"/>
                </a:solidFill>
              </a:rPr>
              <a:t> Pitch des projets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Lucida Grande"/>
              <a:buChar char="+"/>
              <a:defRPr/>
            </a:pPr>
            <a:r>
              <a:rPr lang="fr-FR" sz="1600" b="1" dirty="0" smtClean="0">
                <a:solidFill>
                  <a:schemeClr val="bg1"/>
                </a:solidFill>
              </a:rPr>
              <a:t>16:30</a:t>
            </a:r>
            <a:r>
              <a:rPr lang="fr-FR" sz="1600" dirty="0" smtClean="0">
                <a:solidFill>
                  <a:schemeClr val="bg1"/>
                </a:solidFill>
              </a:rPr>
              <a:t>Délibération du jury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Lucida Grande"/>
              <a:buChar char="+"/>
              <a:defRPr/>
            </a:pPr>
            <a:r>
              <a:rPr lang="fr-FR" sz="1600" b="1" dirty="0" smtClean="0">
                <a:solidFill>
                  <a:schemeClr val="bg1"/>
                </a:solidFill>
              </a:rPr>
              <a:t>17:00 </a:t>
            </a:r>
            <a:r>
              <a:rPr lang="fr-FR" sz="1600" dirty="0" smtClean="0">
                <a:solidFill>
                  <a:schemeClr val="bg1"/>
                </a:solidFill>
              </a:rPr>
              <a:t>Cérémonie de clôture &amp;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Lucida Grande"/>
              <a:buChar char="+"/>
              <a:defRPr/>
            </a:pPr>
            <a:r>
              <a:rPr lang="fr-FR" sz="1600" dirty="0" smtClean="0">
                <a:solidFill>
                  <a:schemeClr val="bg1"/>
                </a:solidFill>
              </a:rPr>
              <a:t>            Remise des prix 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Lucida Grande"/>
              <a:buChar char="+"/>
              <a:defRPr/>
            </a:pPr>
            <a:endParaRPr lang="en-US" sz="1400" spc="300" dirty="0">
              <a:solidFill>
                <a:schemeClr val="bg1"/>
              </a:solidFill>
              <a:latin typeface="Roboto Condensed Light" charset="0"/>
              <a:cs typeface="Roboto Condensed Light" charset="0"/>
            </a:endParaRPr>
          </a:p>
        </p:txBody>
      </p:sp>
      <p:pic>
        <p:nvPicPr>
          <p:cNvPr id="13318" name="Image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140948" y="1033482"/>
            <a:ext cx="1778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Image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886651" y="1033482"/>
            <a:ext cx="1778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0044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Clarté.thmx</Template>
  <TotalTime>2186</TotalTime>
  <Words>74</Words>
  <Application>Microsoft Office PowerPoint</Application>
  <PresentationFormat>Affichage à l'écran (16:9)</PresentationFormat>
  <Paragraphs>31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Clarity</vt:lpstr>
      <vt:lpstr>Programme Hackathon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Gabriel Germain</dc:creator>
  <cp:lastModifiedBy>UMI</cp:lastModifiedBy>
  <cp:revision>111</cp:revision>
  <dcterms:created xsi:type="dcterms:W3CDTF">2018-10-11T21:29:51Z</dcterms:created>
  <dcterms:modified xsi:type="dcterms:W3CDTF">2018-10-12T08:17:47Z</dcterms:modified>
</cp:coreProperties>
</file>